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6" r:id="rId3"/>
    <p:sldId id="277" r:id="rId4"/>
    <p:sldId id="278" r:id="rId5"/>
    <p:sldId id="279" r:id="rId6"/>
    <p:sldId id="281" r:id="rId7"/>
    <p:sldId id="267" r:id="rId8"/>
    <p:sldId id="257" r:id="rId9"/>
    <p:sldId id="258" r:id="rId10"/>
    <p:sldId id="273" r:id="rId11"/>
    <p:sldId id="274" r:id="rId12"/>
    <p:sldId id="275" r:id="rId13"/>
    <p:sldId id="260" r:id="rId14"/>
    <p:sldId id="263" r:id="rId15"/>
    <p:sldId id="269" r:id="rId16"/>
    <p:sldId id="261" r:id="rId17"/>
    <p:sldId id="270" r:id="rId18"/>
    <p:sldId id="268" r:id="rId19"/>
    <p:sldId id="271" r:id="rId20"/>
    <p:sldId id="262" r:id="rId21"/>
    <p:sldId id="280" r:id="rId22"/>
    <p:sldId id="265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E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A2426-1187-4B9A-8FD6-7BE98BA0F7E1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7D4A2-A66F-478D-9DAA-A556A6F70DD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Total admission:-</a:t>
          </a:r>
        </a:p>
      </dgm:t>
    </dgm:pt>
    <dgm:pt modelId="{BBDA4196-18E6-4B4F-8CB4-159550CD7ADC}" type="parTrans" cxnId="{346EA3B7-4C6F-4D4B-AE1D-224A2E15BDC8}">
      <dgm:prSet/>
      <dgm:spPr/>
      <dgm:t>
        <a:bodyPr/>
        <a:lstStyle/>
        <a:p>
          <a:endParaRPr lang="en-US"/>
        </a:p>
      </dgm:t>
    </dgm:pt>
    <dgm:pt modelId="{AF56A3FC-9E4A-42DE-B892-839DA3838F37}" type="sibTrans" cxnId="{346EA3B7-4C6F-4D4B-AE1D-224A2E15BDC8}">
      <dgm:prSet/>
      <dgm:spPr/>
      <dgm:t>
        <a:bodyPr/>
        <a:lstStyle/>
        <a:p>
          <a:endParaRPr lang="en-US"/>
        </a:p>
      </dgm:t>
    </dgm:pt>
    <dgm:pt modelId="{8AA4BC62-26AE-4EFC-AA7C-49D1FB401EC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2010 ------- 492</a:t>
          </a:r>
        </a:p>
      </dgm:t>
    </dgm:pt>
    <dgm:pt modelId="{7E3B82B4-FF6B-47E0-9679-D89B125BCC96}" type="parTrans" cxnId="{F9B20BA9-659D-4828-9596-548FF781BB3C}">
      <dgm:prSet/>
      <dgm:spPr/>
      <dgm:t>
        <a:bodyPr/>
        <a:lstStyle/>
        <a:p>
          <a:endParaRPr lang="en-US"/>
        </a:p>
      </dgm:t>
    </dgm:pt>
    <dgm:pt modelId="{314A1269-3C73-4D82-AECE-F50344CF1A7B}" type="sibTrans" cxnId="{F9B20BA9-659D-4828-9596-548FF781BB3C}">
      <dgm:prSet/>
      <dgm:spPr/>
      <dgm:t>
        <a:bodyPr/>
        <a:lstStyle/>
        <a:p>
          <a:endParaRPr lang="en-US"/>
        </a:p>
      </dgm:t>
    </dgm:pt>
    <dgm:pt modelId="{5F387780-891D-4014-81AC-A0D1A90F379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2011 ------- 521</a:t>
          </a:r>
        </a:p>
      </dgm:t>
    </dgm:pt>
    <dgm:pt modelId="{14FF3932-9713-4CF4-836C-F2D999DC4CFF}" type="parTrans" cxnId="{CD4A8AB8-A91B-426E-96AE-3621C0320BC1}">
      <dgm:prSet/>
      <dgm:spPr/>
      <dgm:t>
        <a:bodyPr/>
        <a:lstStyle/>
        <a:p>
          <a:endParaRPr lang="en-US"/>
        </a:p>
      </dgm:t>
    </dgm:pt>
    <dgm:pt modelId="{E6046DE5-09D4-4BE1-94B2-181183A3E29B}" type="sibTrans" cxnId="{CD4A8AB8-A91B-426E-96AE-3621C0320BC1}">
      <dgm:prSet/>
      <dgm:spPr/>
      <dgm:t>
        <a:bodyPr/>
        <a:lstStyle/>
        <a:p>
          <a:endParaRPr lang="en-US"/>
        </a:p>
      </dgm:t>
    </dgm:pt>
    <dgm:pt modelId="{98674FCE-F058-44E3-9692-67CB30D0F8C7}" type="pres">
      <dgm:prSet presAssocID="{E6CA2426-1187-4B9A-8FD6-7BE98BA0F7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E6A0AA0-4417-4302-81F2-2CC1A22496ED}" type="pres">
      <dgm:prSet presAssocID="{E6CA2426-1187-4B9A-8FD6-7BE98BA0F7E1}" presName="pyramid" presStyleLbl="node1" presStyleIdx="0" presStyleCnt="1" custLinFactNeighborX="1944" custLinFactNeighborY="-2222"/>
      <dgm:spPr/>
    </dgm:pt>
    <dgm:pt modelId="{4D5F4BA4-BE57-4CC3-8CF0-E853695A6C14}" type="pres">
      <dgm:prSet presAssocID="{E6CA2426-1187-4B9A-8FD6-7BE98BA0F7E1}" presName="theList" presStyleCnt="0"/>
      <dgm:spPr/>
    </dgm:pt>
    <dgm:pt modelId="{F3EE483A-9C6B-4001-B910-56FEC3A2FF94}" type="pres">
      <dgm:prSet presAssocID="{E487D4A2-A66F-478D-9DAA-A556A6F70DD5}" presName="aNode" presStyleLbl="fgAcc1" presStyleIdx="0" presStyleCnt="3" custLinFactNeighborX="-54808" custLinFactNeighborY="22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06F9E-D4C4-4841-A149-68203B4FAF49}" type="pres">
      <dgm:prSet presAssocID="{E487D4A2-A66F-478D-9DAA-A556A6F70DD5}" presName="aSpace" presStyleCnt="0"/>
      <dgm:spPr/>
    </dgm:pt>
    <dgm:pt modelId="{D17A8AEE-BC4A-4155-95A7-DC4F361FB24A}" type="pres">
      <dgm:prSet presAssocID="{8AA4BC62-26AE-4EFC-AA7C-49D1FB401EC9}" presName="aNode" presStyleLbl="fgAcc1" presStyleIdx="1" presStyleCnt="3" custAng="715988" custLinFactNeighborX="-37356" custLinFactNeighborY="-57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9DCE7-9E06-4CE6-81EB-CDFB41C69973}" type="pres">
      <dgm:prSet presAssocID="{8AA4BC62-26AE-4EFC-AA7C-49D1FB401EC9}" presName="aSpace" presStyleCnt="0"/>
      <dgm:spPr/>
    </dgm:pt>
    <dgm:pt modelId="{D10E95D0-76FF-4F14-975E-A24FA7FF793F}" type="pres">
      <dgm:prSet presAssocID="{5F387780-891D-4014-81AC-A0D1A90F3792}" presName="aNode" presStyleLbl="fgAcc1" presStyleIdx="2" presStyleCnt="3" custAng="21337614" custLinFactNeighborX="-20383" custLinFactNeighborY="-86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EB008-0643-48C8-A328-DD81285FFF45}" type="pres">
      <dgm:prSet presAssocID="{5F387780-891D-4014-81AC-A0D1A90F3792}" presName="aSpace" presStyleCnt="0"/>
      <dgm:spPr/>
    </dgm:pt>
  </dgm:ptLst>
  <dgm:cxnLst>
    <dgm:cxn modelId="{8D9EB0E2-8CBF-443C-8572-E259B764B661}" type="presOf" srcId="{E6CA2426-1187-4B9A-8FD6-7BE98BA0F7E1}" destId="{98674FCE-F058-44E3-9692-67CB30D0F8C7}" srcOrd="0" destOrd="0" presId="urn:microsoft.com/office/officeart/2005/8/layout/pyramid2"/>
    <dgm:cxn modelId="{9013B856-5A03-4CB6-86B2-9AE30F6A0430}" type="presOf" srcId="{8AA4BC62-26AE-4EFC-AA7C-49D1FB401EC9}" destId="{D17A8AEE-BC4A-4155-95A7-DC4F361FB24A}" srcOrd="0" destOrd="0" presId="urn:microsoft.com/office/officeart/2005/8/layout/pyramid2"/>
    <dgm:cxn modelId="{346EA3B7-4C6F-4D4B-AE1D-224A2E15BDC8}" srcId="{E6CA2426-1187-4B9A-8FD6-7BE98BA0F7E1}" destId="{E487D4A2-A66F-478D-9DAA-A556A6F70DD5}" srcOrd="0" destOrd="0" parTransId="{BBDA4196-18E6-4B4F-8CB4-159550CD7ADC}" sibTransId="{AF56A3FC-9E4A-42DE-B892-839DA3838F37}"/>
    <dgm:cxn modelId="{CD4A8AB8-A91B-426E-96AE-3621C0320BC1}" srcId="{E6CA2426-1187-4B9A-8FD6-7BE98BA0F7E1}" destId="{5F387780-891D-4014-81AC-A0D1A90F3792}" srcOrd="2" destOrd="0" parTransId="{14FF3932-9713-4CF4-836C-F2D999DC4CFF}" sibTransId="{E6046DE5-09D4-4BE1-94B2-181183A3E29B}"/>
    <dgm:cxn modelId="{26192817-C3D9-40A4-82F1-611DCCB3068E}" type="presOf" srcId="{5F387780-891D-4014-81AC-A0D1A90F3792}" destId="{D10E95D0-76FF-4F14-975E-A24FA7FF793F}" srcOrd="0" destOrd="0" presId="urn:microsoft.com/office/officeart/2005/8/layout/pyramid2"/>
    <dgm:cxn modelId="{89584565-E58A-45D7-8054-567C09B1854B}" type="presOf" srcId="{E487D4A2-A66F-478D-9DAA-A556A6F70DD5}" destId="{F3EE483A-9C6B-4001-B910-56FEC3A2FF94}" srcOrd="0" destOrd="0" presId="urn:microsoft.com/office/officeart/2005/8/layout/pyramid2"/>
    <dgm:cxn modelId="{F9B20BA9-659D-4828-9596-548FF781BB3C}" srcId="{E6CA2426-1187-4B9A-8FD6-7BE98BA0F7E1}" destId="{8AA4BC62-26AE-4EFC-AA7C-49D1FB401EC9}" srcOrd="1" destOrd="0" parTransId="{7E3B82B4-FF6B-47E0-9679-D89B125BCC96}" sibTransId="{314A1269-3C73-4D82-AECE-F50344CF1A7B}"/>
    <dgm:cxn modelId="{A28E08F7-FC7B-4AB1-9E96-C8A73E41418C}" type="presParOf" srcId="{98674FCE-F058-44E3-9692-67CB30D0F8C7}" destId="{0E6A0AA0-4417-4302-81F2-2CC1A22496ED}" srcOrd="0" destOrd="0" presId="urn:microsoft.com/office/officeart/2005/8/layout/pyramid2"/>
    <dgm:cxn modelId="{0DBE37DA-8937-47CB-B0B0-B279DB4453FC}" type="presParOf" srcId="{98674FCE-F058-44E3-9692-67CB30D0F8C7}" destId="{4D5F4BA4-BE57-4CC3-8CF0-E853695A6C14}" srcOrd="1" destOrd="0" presId="urn:microsoft.com/office/officeart/2005/8/layout/pyramid2"/>
    <dgm:cxn modelId="{889BC42C-5D11-4C7D-BD3F-58ABB7CD767D}" type="presParOf" srcId="{4D5F4BA4-BE57-4CC3-8CF0-E853695A6C14}" destId="{F3EE483A-9C6B-4001-B910-56FEC3A2FF94}" srcOrd="0" destOrd="0" presId="urn:microsoft.com/office/officeart/2005/8/layout/pyramid2"/>
    <dgm:cxn modelId="{2EC7E6D7-0C7F-46FB-81E4-370FF409A5FB}" type="presParOf" srcId="{4D5F4BA4-BE57-4CC3-8CF0-E853695A6C14}" destId="{DD306F9E-D4C4-4841-A149-68203B4FAF49}" srcOrd="1" destOrd="0" presId="urn:microsoft.com/office/officeart/2005/8/layout/pyramid2"/>
    <dgm:cxn modelId="{64B17442-B0AC-4347-8590-13ED0355FC81}" type="presParOf" srcId="{4D5F4BA4-BE57-4CC3-8CF0-E853695A6C14}" destId="{D17A8AEE-BC4A-4155-95A7-DC4F361FB24A}" srcOrd="2" destOrd="0" presId="urn:microsoft.com/office/officeart/2005/8/layout/pyramid2"/>
    <dgm:cxn modelId="{6D38EACC-16C7-4406-AC42-A39B1CC1C248}" type="presParOf" srcId="{4D5F4BA4-BE57-4CC3-8CF0-E853695A6C14}" destId="{B6B9DCE7-9E06-4CE6-81EB-CDFB41C69973}" srcOrd="3" destOrd="0" presId="urn:microsoft.com/office/officeart/2005/8/layout/pyramid2"/>
    <dgm:cxn modelId="{75CC4644-1884-4370-AC10-04AA472D3430}" type="presParOf" srcId="{4D5F4BA4-BE57-4CC3-8CF0-E853695A6C14}" destId="{D10E95D0-76FF-4F14-975E-A24FA7FF793F}" srcOrd="4" destOrd="0" presId="urn:microsoft.com/office/officeart/2005/8/layout/pyramid2"/>
    <dgm:cxn modelId="{3D699CA8-9716-4F42-90BB-ABAEF8F6D8D3}" type="presParOf" srcId="{4D5F4BA4-BE57-4CC3-8CF0-E853695A6C14}" destId="{45BEB008-0643-48C8-A328-DD81285FFF45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3BDB3-A17E-49D3-8E8F-8D3310D5A4C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92130-CC1E-4532-AC7C-17141F00AC1C}">
      <dgm:prSet phldrT="[Text]"/>
      <dgm:spPr/>
      <dgm:t>
        <a:bodyPr/>
        <a:lstStyle/>
        <a:p>
          <a:r>
            <a:rPr lang="en-US" dirty="0" smtClean="0"/>
            <a:t>2562</a:t>
          </a:r>
          <a:endParaRPr lang="en-US" dirty="0"/>
        </a:p>
      </dgm:t>
    </dgm:pt>
    <dgm:pt modelId="{83503755-A33F-47EB-A6FC-C889CABAE32F}" type="parTrans" cxnId="{CDC39095-4002-481B-A41E-AD39B002F47C}">
      <dgm:prSet/>
      <dgm:spPr/>
      <dgm:t>
        <a:bodyPr/>
        <a:lstStyle/>
        <a:p>
          <a:endParaRPr lang="en-US"/>
        </a:p>
      </dgm:t>
    </dgm:pt>
    <dgm:pt modelId="{51F0C4C4-652C-4121-A736-33D95638BE9D}" type="sibTrans" cxnId="{CDC39095-4002-481B-A41E-AD39B002F47C}">
      <dgm:prSet/>
      <dgm:spPr/>
      <dgm:t>
        <a:bodyPr/>
        <a:lstStyle/>
        <a:p>
          <a:endParaRPr lang="en-US"/>
        </a:p>
      </dgm:t>
    </dgm:pt>
    <dgm:pt modelId="{3F2329E0-6198-4B47-8FD4-4D07D648601E}">
      <dgm:prSet phldrT="[Text]"/>
      <dgm:spPr/>
      <dgm:t>
        <a:bodyPr/>
        <a:lstStyle/>
        <a:p>
          <a:r>
            <a:rPr lang="en-US" dirty="0" smtClean="0"/>
            <a:t>2010</a:t>
          </a:r>
          <a:endParaRPr lang="en-US" dirty="0"/>
        </a:p>
      </dgm:t>
    </dgm:pt>
    <dgm:pt modelId="{E4B5B48E-4706-439D-AC39-B8E59FA38036}" type="parTrans" cxnId="{A963BD90-81A4-42A5-B31E-C220C7348839}">
      <dgm:prSet/>
      <dgm:spPr/>
      <dgm:t>
        <a:bodyPr/>
        <a:lstStyle/>
        <a:p>
          <a:endParaRPr lang="en-US"/>
        </a:p>
      </dgm:t>
    </dgm:pt>
    <dgm:pt modelId="{B23565BD-A8B2-40C4-9163-7573B0FF600F}" type="sibTrans" cxnId="{A963BD90-81A4-42A5-B31E-C220C7348839}">
      <dgm:prSet/>
      <dgm:spPr/>
      <dgm:t>
        <a:bodyPr/>
        <a:lstStyle/>
        <a:p>
          <a:endParaRPr lang="en-US"/>
        </a:p>
      </dgm:t>
    </dgm:pt>
    <dgm:pt modelId="{B4F1BC1D-E47C-4CB6-B5D1-CCBA73A8812A}">
      <dgm:prSet phldrT="[Text]"/>
      <dgm:spPr/>
      <dgm:t>
        <a:bodyPr/>
        <a:lstStyle/>
        <a:p>
          <a:r>
            <a:rPr lang="en-US" dirty="0" smtClean="0"/>
            <a:t>2931</a:t>
          </a:r>
          <a:endParaRPr lang="en-US" dirty="0"/>
        </a:p>
      </dgm:t>
    </dgm:pt>
    <dgm:pt modelId="{C17383AE-9638-4EFC-BA59-D29F3B4EEEBF}" type="parTrans" cxnId="{5B98A541-653F-473B-84E6-28DD09BC22E8}">
      <dgm:prSet/>
      <dgm:spPr/>
      <dgm:t>
        <a:bodyPr/>
        <a:lstStyle/>
        <a:p>
          <a:endParaRPr lang="en-US"/>
        </a:p>
      </dgm:t>
    </dgm:pt>
    <dgm:pt modelId="{6140BC3C-565E-40CA-A460-A498610760CA}" type="sibTrans" cxnId="{5B98A541-653F-473B-84E6-28DD09BC22E8}">
      <dgm:prSet/>
      <dgm:spPr/>
      <dgm:t>
        <a:bodyPr/>
        <a:lstStyle/>
        <a:p>
          <a:endParaRPr lang="en-US"/>
        </a:p>
      </dgm:t>
    </dgm:pt>
    <dgm:pt modelId="{83471D46-2F75-454E-B217-624AC8219165}">
      <dgm:prSet phldrT="[Text]"/>
      <dgm:spPr/>
      <dgm:t>
        <a:bodyPr/>
        <a:lstStyle/>
        <a:p>
          <a:r>
            <a:rPr lang="en-US" dirty="0" smtClean="0"/>
            <a:t>2011</a:t>
          </a:r>
          <a:endParaRPr lang="en-US" dirty="0"/>
        </a:p>
      </dgm:t>
    </dgm:pt>
    <dgm:pt modelId="{3669E2C3-CD33-4D2A-90BE-D84A900418D0}" type="parTrans" cxnId="{D9EC98BC-5396-46D6-95B9-F665C338E146}">
      <dgm:prSet/>
      <dgm:spPr/>
      <dgm:t>
        <a:bodyPr/>
        <a:lstStyle/>
        <a:p>
          <a:endParaRPr lang="en-US"/>
        </a:p>
      </dgm:t>
    </dgm:pt>
    <dgm:pt modelId="{F2F878C8-DE1A-4168-ACB3-C5F4BA7085C9}" type="sibTrans" cxnId="{D9EC98BC-5396-46D6-95B9-F665C338E146}">
      <dgm:prSet/>
      <dgm:spPr/>
      <dgm:t>
        <a:bodyPr/>
        <a:lstStyle/>
        <a:p>
          <a:endParaRPr lang="en-US"/>
        </a:p>
      </dgm:t>
    </dgm:pt>
    <dgm:pt modelId="{67112106-08A8-40CD-9E12-0DDBC6E94931}" type="pres">
      <dgm:prSet presAssocID="{D0D3BDB3-A17E-49D3-8E8F-8D3310D5A4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280136-67A9-4845-97EA-67FA435C978C}" type="pres">
      <dgm:prSet presAssocID="{48B92130-CC1E-4532-AC7C-17141F00AC1C}" presName="linNode" presStyleCnt="0"/>
      <dgm:spPr/>
    </dgm:pt>
    <dgm:pt modelId="{32E0639B-4B0A-47BB-A998-7AF7891CCABD}" type="pres">
      <dgm:prSet presAssocID="{48B92130-CC1E-4532-AC7C-17141F00AC1C}" presName="parentShp" presStyleLbl="node1" presStyleIdx="0" presStyleCnt="2" custScaleY="77603" custLinFactX="2778" custLinFactNeighborX="100000" custLinFactNeighborY="5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8E06B-172F-42D1-929D-AFDF6197DD80}" type="pres">
      <dgm:prSet presAssocID="{48B92130-CC1E-4532-AC7C-17141F00AC1C}" presName="childShp" presStyleLbl="bgAccFollowNode1" presStyleIdx="0" presStyleCnt="2" custScaleY="67737" custLinFactNeighborX="-100000" custLinFactNeighborY="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E8142-1496-4F69-AC37-6B50957820B7}" type="pres">
      <dgm:prSet presAssocID="{51F0C4C4-652C-4121-A736-33D95638BE9D}" presName="spacing" presStyleCnt="0"/>
      <dgm:spPr/>
    </dgm:pt>
    <dgm:pt modelId="{342883A2-FC34-4925-9DB5-40A1EB43E2D6}" type="pres">
      <dgm:prSet presAssocID="{B4F1BC1D-E47C-4CB6-B5D1-CCBA73A8812A}" presName="linNode" presStyleCnt="0"/>
      <dgm:spPr/>
    </dgm:pt>
    <dgm:pt modelId="{75B00EE5-7D1C-45E7-AB9C-59A0BFA10B3B}" type="pres">
      <dgm:prSet presAssocID="{B4F1BC1D-E47C-4CB6-B5D1-CCBA73A8812A}" presName="parentShp" presStyleLbl="node1" presStyleIdx="1" presStyleCnt="2" custScaleY="63536" custLinFactX="463" custLinFactNeighborX="100000" custLinFactNeighborY="5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099B1-D8A3-4238-9E5D-6B9485F8BD31}" type="pres">
      <dgm:prSet presAssocID="{B4F1BC1D-E47C-4CB6-B5D1-CCBA73A8812A}" presName="childShp" presStyleLbl="bgAccFollowNode1" presStyleIdx="1" presStyleCnt="2" custScaleY="70828" custLinFactX="-18518" custLinFactNeighborX="-100000" custLinFactNeighborY="1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63BD90-81A4-42A5-B31E-C220C7348839}" srcId="{48B92130-CC1E-4532-AC7C-17141F00AC1C}" destId="{3F2329E0-6198-4B47-8FD4-4D07D648601E}" srcOrd="0" destOrd="0" parTransId="{E4B5B48E-4706-439D-AC39-B8E59FA38036}" sibTransId="{B23565BD-A8B2-40C4-9163-7573B0FF600F}"/>
    <dgm:cxn modelId="{D9EC98BC-5396-46D6-95B9-F665C338E146}" srcId="{B4F1BC1D-E47C-4CB6-B5D1-CCBA73A8812A}" destId="{83471D46-2F75-454E-B217-624AC8219165}" srcOrd="0" destOrd="0" parTransId="{3669E2C3-CD33-4D2A-90BE-D84A900418D0}" sibTransId="{F2F878C8-DE1A-4168-ACB3-C5F4BA7085C9}"/>
    <dgm:cxn modelId="{CDC39095-4002-481B-A41E-AD39B002F47C}" srcId="{D0D3BDB3-A17E-49D3-8E8F-8D3310D5A4C8}" destId="{48B92130-CC1E-4532-AC7C-17141F00AC1C}" srcOrd="0" destOrd="0" parTransId="{83503755-A33F-47EB-A6FC-C889CABAE32F}" sibTransId="{51F0C4C4-652C-4121-A736-33D95638BE9D}"/>
    <dgm:cxn modelId="{5C8C07AE-0117-48BC-A79A-1F11601D42E7}" type="presOf" srcId="{3F2329E0-6198-4B47-8FD4-4D07D648601E}" destId="{F218E06B-172F-42D1-929D-AFDF6197DD80}" srcOrd="0" destOrd="0" presId="urn:microsoft.com/office/officeart/2005/8/layout/vList6"/>
    <dgm:cxn modelId="{E680D732-2C73-481A-8EBB-7D663B78F6F5}" type="presOf" srcId="{83471D46-2F75-454E-B217-624AC8219165}" destId="{216099B1-D8A3-4238-9E5D-6B9485F8BD31}" srcOrd="0" destOrd="0" presId="urn:microsoft.com/office/officeart/2005/8/layout/vList6"/>
    <dgm:cxn modelId="{F9EE9A2E-36F8-4DEB-A584-D12E14F87252}" type="presOf" srcId="{B4F1BC1D-E47C-4CB6-B5D1-CCBA73A8812A}" destId="{75B00EE5-7D1C-45E7-AB9C-59A0BFA10B3B}" srcOrd="0" destOrd="0" presId="urn:microsoft.com/office/officeart/2005/8/layout/vList6"/>
    <dgm:cxn modelId="{5B98A541-653F-473B-84E6-28DD09BC22E8}" srcId="{D0D3BDB3-A17E-49D3-8E8F-8D3310D5A4C8}" destId="{B4F1BC1D-E47C-4CB6-B5D1-CCBA73A8812A}" srcOrd="1" destOrd="0" parTransId="{C17383AE-9638-4EFC-BA59-D29F3B4EEEBF}" sibTransId="{6140BC3C-565E-40CA-A460-A498610760CA}"/>
    <dgm:cxn modelId="{77F75BAF-96D8-4E50-830A-36E558B79A18}" type="presOf" srcId="{48B92130-CC1E-4532-AC7C-17141F00AC1C}" destId="{32E0639B-4B0A-47BB-A998-7AF7891CCABD}" srcOrd="0" destOrd="0" presId="urn:microsoft.com/office/officeart/2005/8/layout/vList6"/>
    <dgm:cxn modelId="{3F009607-8042-4245-AEDE-27ADA12945EC}" type="presOf" srcId="{D0D3BDB3-A17E-49D3-8E8F-8D3310D5A4C8}" destId="{67112106-08A8-40CD-9E12-0DDBC6E94931}" srcOrd="0" destOrd="0" presId="urn:microsoft.com/office/officeart/2005/8/layout/vList6"/>
    <dgm:cxn modelId="{569B014C-820B-49CB-AB4B-0781CBBD9FFB}" type="presParOf" srcId="{67112106-08A8-40CD-9E12-0DDBC6E94931}" destId="{D6280136-67A9-4845-97EA-67FA435C978C}" srcOrd="0" destOrd="0" presId="urn:microsoft.com/office/officeart/2005/8/layout/vList6"/>
    <dgm:cxn modelId="{4EE5FD05-8AF2-447E-BCF7-604C7BC16B64}" type="presParOf" srcId="{D6280136-67A9-4845-97EA-67FA435C978C}" destId="{32E0639B-4B0A-47BB-A998-7AF7891CCABD}" srcOrd="0" destOrd="0" presId="urn:microsoft.com/office/officeart/2005/8/layout/vList6"/>
    <dgm:cxn modelId="{E111D6A1-08C4-466F-937E-F732815C5E14}" type="presParOf" srcId="{D6280136-67A9-4845-97EA-67FA435C978C}" destId="{F218E06B-172F-42D1-929D-AFDF6197DD80}" srcOrd="1" destOrd="0" presId="urn:microsoft.com/office/officeart/2005/8/layout/vList6"/>
    <dgm:cxn modelId="{3EC0015B-D6D9-4E67-B268-D88D0D9BE3DE}" type="presParOf" srcId="{67112106-08A8-40CD-9E12-0DDBC6E94931}" destId="{243E8142-1496-4F69-AC37-6B50957820B7}" srcOrd="1" destOrd="0" presId="urn:microsoft.com/office/officeart/2005/8/layout/vList6"/>
    <dgm:cxn modelId="{9CCAEBBB-EA43-460C-880E-892B22CA78DD}" type="presParOf" srcId="{67112106-08A8-40CD-9E12-0DDBC6E94931}" destId="{342883A2-FC34-4925-9DB5-40A1EB43E2D6}" srcOrd="2" destOrd="0" presId="urn:microsoft.com/office/officeart/2005/8/layout/vList6"/>
    <dgm:cxn modelId="{84438072-E5B5-4194-89CC-40DA008FCEC0}" type="presParOf" srcId="{342883A2-FC34-4925-9DB5-40A1EB43E2D6}" destId="{75B00EE5-7D1C-45E7-AB9C-59A0BFA10B3B}" srcOrd="0" destOrd="0" presId="urn:microsoft.com/office/officeart/2005/8/layout/vList6"/>
    <dgm:cxn modelId="{8138C3C0-3CFB-444B-BBC1-2A93F5F0B0D4}" type="presParOf" srcId="{342883A2-FC34-4925-9DB5-40A1EB43E2D6}" destId="{216099B1-D8A3-4238-9E5D-6B9485F8BD31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5C445D-1337-4F3A-BF15-43ACE330D3D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7CDF1-B36B-4205-86C8-C00D010DDCFB}">
      <dgm:prSet custT="1"/>
      <dgm:spPr/>
      <dgm:t>
        <a:bodyPr/>
        <a:lstStyle/>
        <a:p>
          <a:pPr rtl="0"/>
          <a:r>
            <a:rPr lang="en-US" sz="1800" dirty="0" smtClean="0"/>
            <a:t>To start 2 units &amp; 2 days/week O.T. </a:t>
          </a:r>
          <a:endParaRPr lang="en-US" sz="2100" dirty="0"/>
        </a:p>
      </dgm:t>
    </dgm:pt>
    <dgm:pt modelId="{C0BAC941-3094-427A-AFFD-EEADDEDB6730}" type="parTrans" cxnId="{2A1B6984-FFE9-46D7-B73D-385BA945EDEF}">
      <dgm:prSet/>
      <dgm:spPr/>
      <dgm:t>
        <a:bodyPr/>
        <a:lstStyle/>
        <a:p>
          <a:endParaRPr lang="en-US"/>
        </a:p>
      </dgm:t>
    </dgm:pt>
    <dgm:pt modelId="{96139B8E-1CC6-424A-A4E3-2D0D5396DC56}" type="sibTrans" cxnId="{2A1B6984-FFE9-46D7-B73D-385BA945EDEF}">
      <dgm:prSet/>
      <dgm:spPr/>
      <dgm:t>
        <a:bodyPr/>
        <a:lstStyle/>
        <a:p>
          <a:endParaRPr lang="en-US"/>
        </a:p>
      </dgm:t>
    </dgm:pt>
    <dgm:pt modelId="{ECCADDB6-090F-4B13-BA66-89B3609047D8}">
      <dgm:prSet/>
      <dgm:spPr/>
      <dgm:t>
        <a:bodyPr/>
        <a:lstStyle/>
        <a:p>
          <a:pPr rtl="0"/>
          <a:r>
            <a:rPr lang="en-US" dirty="0" smtClean="0"/>
            <a:t>To create Registrar, R/S &amp; indoor, outdoor M.O. post</a:t>
          </a:r>
          <a:endParaRPr lang="en-US" dirty="0"/>
        </a:p>
      </dgm:t>
    </dgm:pt>
    <dgm:pt modelId="{C243AA85-5F73-4A4F-9E83-4D44B4DA0DD5}" type="parTrans" cxnId="{DC61D4AE-BB1C-4969-9275-26DCAAB4F2F8}">
      <dgm:prSet/>
      <dgm:spPr/>
      <dgm:t>
        <a:bodyPr/>
        <a:lstStyle/>
        <a:p>
          <a:endParaRPr lang="en-US"/>
        </a:p>
      </dgm:t>
    </dgm:pt>
    <dgm:pt modelId="{A66DD563-B655-43F0-BAAB-2D0F98A463E3}" type="sibTrans" cxnId="{DC61D4AE-BB1C-4969-9275-26DCAAB4F2F8}">
      <dgm:prSet/>
      <dgm:spPr/>
      <dgm:t>
        <a:bodyPr/>
        <a:lstStyle/>
        <a:p>
          <a:endParaRPr lang="en-US"/>
        </a:p>
      </dgm:t>
    </dgm:pt>
    <dgm:pt modelId="{0337157D-FA6D-438E-BE4F-17EF0D19A470}">
      <dgm:prSet/>
      <dgm:spPr/>
      <dgm:t>
        <a:bodyPr/>
        <a:lstStyle/>
        <a:p>
          <a:pPr rtl="0"/>
          <a:r>
            <a:rPr lang="en-US" dirty="0" smtClean="0"/>
            <a:t>To start post graduation course.</a:t>
          </a:r>
          <a:endParaRPr lang="en-US" dirty="0"/>
        </a:p>
      </dgm:t>
    </dgm:pt>
    <dgm:pt modelId="{C01CA974-9585-469C-A923-D64EE7156B11}" type="parTrans" cxnId="{691A8ABD-692E-441F-8793-5CA75EB27DAA}">
      <dgm:prSet/>
      <dgm:spPr/>
      <dgm:t>
        <a:bodyPr/>
        <a:lstStyle/>
        <a:p>
          <a:endParaRPr lang="en-US"/>
        </a:p>
      </dgm:t>
    </dgm:pt>
    <dgm:pt modelId="{6665CC80-E38C-4469-A03B-2CF886BEBD03}" type="sibTrans" cxnId="{691A8ABD-692E-441F-8793-5CA75EB27DAA}">
      <dgm:prSet/>
      <dgm:spPr/>
      <dgm:t>
        <a:bodyPr/>
        <a:lstStyle/>
        <a:p>
          <a:endParaRPr lang="en-US"/>
        </a:p>
      </dgm:t>
    </dgm:pt>
    <dgm:pt modelId="{29010665-026F-4EC3-8310-0BF8FAB06F3E}">
      <dgm:prSet/>
      <dgm:spPr/>
      <dgm:t>
        <a:bodyPr/>
        <a:lstStyle/>
        <a:p>
          <a:pPr rtl="0"/>
          <a:r>
            <a:rPr lang="en-US" dirty="0" smtClean="0"/>
            <a:t>To increase involvement of professorial staffs with post graduate  &amp; undergraduate students &amp; exam.</a:t>
          </a:r>
          <a:endParaRPr lang="en-US" dirty="0"/>
        </a:p>
      </dgm:t>
    </dgm:pt>
    <dgm:pt modelId="{375A880E-6E7D-4E25-9EBB-1014793C2B5E}" type="parTrans" cxnId="{E9535B1C-91DE-4AE8-904D-DC193DB3D4E7}">
      <dgm:prSet/>
      <dgm:spPr/>
      <dgm:t>
        <a:bodyPr/>
        <a:lstStyle/>
        <a:p>
          <a:endParaRPr lang="en-US"/>
        </a:p>
      </dgm:t>
    </dgm:pt>
    <dgm:pt modelId="{5CF0E791-ABEC-4F28-8FBC-F848830DC715}" type="sibTrans" cxnId="{E9535B1C-91DE-4AE8-904D-DC193DB3D4E7}">
      <dgm:prSet/>
      <dgm:spPr/>
      <dgm:t>
        <a:bodyPr/>
        <a:lstStyle/>
        <a:p>
          <a:endParaRPr lang="en-US"/>
        </a:p>
      </dgm:t>
    </dgm:pt>
    <dgm:pt modelId="{8E03D6F1-9F5A-4C2A-8614-C23AB290A2C7}">
      <dgm:prSet/>
      <dgm:spPr>
        <a:solidFill>
          <a:schemeClr val="tx2">
            <a:lumMod val="10000"/>
          </a:schemeClr>
        </a:solidFill>
      </dgm:spPr>
      <dgm:t>
        <a:bodyPr/>
        <a:lstStyle/>
        <a:p>
          <a:pPr rtl="0"/>
          <a:r>
            <a:rPr lang="en-US" dirty="0" smtClean="0"/>
            <a:t>   &amp; many more!</a:t>
          </a:r>
          <a:endParaRPr lang="en-US" dirty="0"/>
        </a:p>
      </dgm:t>
    </dgm:pt>
    <dgm:pt modelId="{B670616E-427D-431B-A55B-BBD51A0990A1}" type="parTrans" cxnId="{37196DA9-8D7C-43CA-B08D-8A6C0E8AF7B1}">
      <dgm:prSet/>
      <dgm:spPr/>
      <dgm:t>
        <a:bodyPr/>
        <a:lstStyle/>
        <a:p>
          <a:endParaRPr lang="en-US"/>
        </a:p>
      </dgm:t>
    </dgm:pt>
    <dgm:pt modelId="{8F7A561F-18ED-47AE-81CC-482001479659}" type="sibTrans" cxnId="{37196DA9-8D7C-43CA-B08D-8A6C0E8AF7B1}">
      <dgm:prSet/>
      <dgm:spPr/>
      <dgm:t>
        <a:bodyPr/>
        <a:lstStyle/>
        <a:p>
          <a:endParaRPr lang="en-US"/>
        </a:p>
      </dgm:t>
    </dgm:pt>
    <dgm:pt modelId="{0EC0E268-E87F-4AA2-AB34-ECF884FA989B}">
      <dgm:prSet/>
      <dgm:spPr/>
      <dgm:t>
        <a:bodyPr/>
        <a:lstStyle/>
        <a:p>
          <a:pPr rtl="0"/>
          <a:r>
            <a:rPr lang="en-US" dirty="0" smtClean="0"/>
            <a:t>To inaugurate N.I.C.U &amp; </a:t>
          </a:r>
          <a:r>
            <a:rPr lang="en-US" dirty="0" err="1" smtClean="0"/>
            <a:t>paedi</a:t>
          </a:r>
          <a:r>
            <a:rPr lang="en-US" dirty="0" smtClean="0"/>
            <a:t>. I.C.U facility.  </a:t>
          </a:r>
          <a:endParaRPr lang="en-US" dirty="0"/>
        </a:p>
      </dgm:t>
    </dgm:pt>
    <dgm:pt modelId="{CB6F9330-8BFB-44ED-8A63-5EFBC7A0CA35}" type="parTrans" cxnId="{CE78D859-DBCB-46E5-BEF5-C872B3A19B66}">
      <dgm:prSet/>
      <dgm:spPr/>
      <dgm:t>
        <a:bodyPr/>
        <a:lstStyle/>
        <a:p>
          <a:endParaRPr lang="en-US"/>
        </a:p>
      </dgm:t>
    </dgm:pt>
    <dgm:pt modelId="{DCD489D2-A12A-40E7-A782-EE420ED55718}" type="sibTrans" cxnId="{CE78D859-DBCB-46E5-BEF5-C872B3A19B66}">
      <dgm:prSet/>
      <dgm:spPr/>
      <dgm:t>
        <a:bodyPr/>
        <a:lstStyle/>
        <a:p>
          <a:endParaRPr lang="en-US"/>
        </a:p>
      </dgm:t>
    </dgm:pt>
    <dgm:pt modelId="{90483194-7603-4012-926A-811D9E358263}" type="pres">
      <dgm:prSet presAssocID="{4C5C445D-1337-4F3A-BF15-43ACE330D3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07B3B5-8DFD-4930-95CA-B1D760FC3469}" type="pres">
      <dgm:prSet presAssocID="{9B77CDF1-B36B-4205-86C8-C00D010DDCFB}" presName="comp" presStyleCnt="0"/>
      <dgm:spPr/>
    </dgm:pt>
    <dgm:pt modelId="{953DD12D-5DE2-4A34-AFB4-3ED81D1F6BDC}" type="pres">
      <dgm:prSet presAssocID="{9B77CDF1-B36B-4205-86C8-C00D010DDCFB}" presName="box" presStyleLbl="node1" presStyleIdx="0" presStyleCnt="6"/>
      <dgm:spPr/>
      <dgm:t>
        <a:bodyPr/>
        <a:lstStyle/>
        <a:p>
          <a:endParaRPr lang="en-US"/>
        </a:p>
      </dgm:t>
    </dgm:pt>
    <dgm:pt modelId="{7BB3AD07-B09F-4BE5-945B-67545229C80B}" type="pres">
      <dgm:prSet presAssocID="{9B77CDF1-B36B-4205-86C8-C00D010DDCFB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B21E9D-48D9-44AC-8DB4-258F58977F80}" type="pres">
      <dgm:prSet presAssocID="{9B77CDF1-B36B-4205-86C8-C00D010DDCF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97A55-DBCA-44D4-A0FD-F03B8067727B}" type="pres">
      <dgm:prSet presAssocID="{96139B8E-1CC6-424A-A4E3-2D0D5396DC56}" presName="spacer" presStyleCnt="0"/>
      <dgm:spPr/>
    </dgm:pt>
    <dgm:pt modelId="{F3EBEFC5-5055-4288-AE01-8F42ADCEF0FA}" type="pres">
      <dgm:prSet presAssocID="{0EC0E268-E87F-4AA2-AB34-ECF884FA989B}" presName="comp" presStyleCnt="0"/>
      <dgm:spPr/>
    </dgm:pt>
    <dgm:pt modelId="{BFBCC818-1A1E-4B1F-89C3-6837980202B9}" type="pres">
      <dgm:prSet presAssocID="{0EC0E268-E87F-4AA2-AB34-ECF884FA989B}" presName="box" presStyleLbl="node1" presStyleIdx="1" presStyleCnt="6"/>
      <dgm:spPr/>
      <dgm:t>
        <a:bodyPr/>
        <a:lstStyle/>
        <a:p>
          <a:endParaRPr lang="en-US"/>
        </a:p>
      </dgm:t>
    </dgm:pt>
    <dgm:pt modelId="{ECEDAB0C-5796-49C7-A5ED-B8B638445861}" type="pres">
      <dgm:prSet presAssocID="{0EC0E268-E87F-4AA2-AB34-ECF884FA989B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C398AB-DB3F-4B0F-AAD4-A2262E4910B0}" type="pres">
      <dgm:prSet presAssocID="{0EC0E268-E87F-4AA2-AB34-ECF884FA989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2A9B8-1FF3-4CD1-AE44-6BDAB5595984}" type="pres">
      <dgm:prSet presAssocID="{DCD489D2-A12A-40E7-A782-EE420ED55718}" presName="spacer" presStyleCnt="0"/>
      <dgm:spPr/>
    </dgm:pt>
    <dgm:pt modelId="{BC6932B4-E9F6-4A8E-857A-774E6E363BD7}" type="pres">
      <dgm:prSet presAssocID="{ECCADDB6-090F-4B13-BA66-89B3609047D8}" presName="comp" presStyleCnt="0"/>
      <dgm:spPr/>
    </dgm:pt>
    <dgm:pt modelId="{28BDA49F-3968-4323-A005-90C7BE3EA309}" type="pres">
      <dgm:prSet presAssocID="{ECCADDB6-090F-4B13-BA66-89B3609047D8}" presName="box" presStyleLbl="node1" presStyleIdx="2" presStyleCnt="6"/>
      <dgm:spPr/>
      <dgm:t>
        <a:bodyPr/>
        <a:lstStyle/>
        <a:p>
          <a:endParaRPr lang="en-US"/>
        </a:p>
      </dgm:t>
    </dgm:pt>
    <dgm:pt modelId="{4751D3B1-7EDB-457D-8E2C-C5EA78CA37D8}" type="pres">
      <dgm:prSet presAssocID="{ECCADDB6-090F-4B13-BA66-89B3609047D8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323DEAE-671A-4ADC-BD84-E0E8270990F1}" type="pres">
      <dgm:prSet presAssocID="{ECCADDB6-090F-4B13-BA66-89B3609047D8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92EFF-D505-4B89-AC51-80E96A5D90A3}" type="pres">
      <dgm:prSet presAssocID="{A66DD563-B655-43F0-BAAB-2D0F98A463E3}" presName="spacer" presStyleCnt="0"/>
      <dgm:spPr/>
    </dgm:pt>
    <dgm:pt modelId="{E1DA4532-36DF-4032-A313-5EE181600ACC}" type="pres">
      <dgm:prSet presAssocID="{0337157D-FA6D-438E-BE4F-17EF0D19A470}" presName="comp" presStyleCnt="0"/>
      <dgm:spPr/>
    </dgm:pt>
    <dgm:pt modelId="{24DCAC3F-9B7E-41E6-A29E-58DED1A5E0CC}" type="pres">
      <dgm:prSet presAssocID="{0337157D-FA6D-438E-BE4F-17EF0D19A470}" presName="box" presStyleLbl="node1" presStyleIdx="3" presStyleCnt="6"/>
      <dgm:spPr/>
      <dgm:t>
        <a:bodyPr/>
        <a:lstStyle/>
        <a:p>
          <a:endParaRPr lang="en-US"/>
        </a:p>
      </dgm:t>
    </dgm:pt>
    <dgm:pt modelId="{1E2F5BEE-DBFE-4261-B0BF-098CF0790DD0}" type="pres">
      <dgm:prSet presAssocID="{0337157D-FA6D-438E-BE4F-17EF0D19A470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FEF431-384C-4C9A-8943-FCEDFD47209C}" type="pres">
      <dgm:prSet presAssocID="{0337157D-FA6D-438E-BE4F-17EF0D19A47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227F0-B9B4-4E4A-9135-97CCE0C72393}" type="pres">
      <dgm:prSet presAssocID="{6665CC80-E38C-4469-A03B-2CF886BEBD03}" presName="spacer" presStyleCnt="0"/>
      <dgm:spPr/>
    </dgm:pt>
    <dgm:pt modelId="{28CAB70A-05E6-4DEB-ACFC-C48BEE97805F}" type="pres">
      <dgm:prSet presAssocID="{29010665-026F-4EC3-8310-0BF8FAB06F3E}" presName="comp" presStyleCnt="0"/>
      <dgm:spPr/>
    </dgm:pt>
    <dgm:pt modelId="{D28AEBA1-6A53-44F4-A43C-8841B3F43C87}" type="pres">
      <dgm:prSet presAssocID="{29010665-026F-4EC3-8310-0BF8FAB06F3E}" presName="box" presStyleLbl="node1" presStyleIdx="4" presStyleCnt="6"/>
      <dgm:spPr/>
      <dgm:t>
        <a:bodyPr/>
        <a:lstStyle/>
        <a:p>
          <a:endParaRPr lang="en-US"/>
        </a:p>
      </dgm:t>
    </dgm:pt>
    <dgm:pt modelId="{38575D23-2050-4173-97A1-3B2C9CB646AF}" type="pres">
      <dgm:prSet presAssocID="{29010665-026F-4EC3-8310-0BF8FAB06F3E}" presName="img" presStyleLbl="fgImgPlace1" presStyleIdx="4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9588545-284D-4905-A72C-B2F3CB4870C5}" type="pres">
      <dgm:prSet presAssocID="{29010665-026F-4EC3-8310-0BF8FAB06F3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26C96-0FE7-4902-990E-8ACAFED65418}" type="pres">
      <dgm:prSet presAssocID="{5CF0E791-ABEC-4F28-8FBC-F848830DC715}" presName="spacer" presStyleCnt="0"/>
      <dgm:spPr/>
    </dgm:pt>
    <dgm:pt modelId="{200ACD11-45BF-4C20-B301-64E9787DDE59}" type="pres">
      <dgm:prSet presAssocID="{8E03D6F1-9F5A-4C2A-8614-C23AB290A2C7}" presName="comp" presStyleCnt="0"/>
      <dgm:spPr/>
    </dgm:pt>
    <dgm:pt modelId="{C195EAA6-3564-4BB4-A630-71AC06631E34}" type="pres">
      <dgm:prSet presAssocID="{8E03D6F1-9F5A-4C2A-8614-C23AB290A2C7}" presName="box" presStyleLbl="node1" presStyleIdx="5" presStyleCnt="6"/>
      <dgm:spPr/>
      <dgm:t>
        <a:bodyPr/>
        <a:lstStyle/>
        <a:p>
          <a:endParaRPr lang="en-US"/>
        </a:p>
      </dgm:t>
    </dgm:pt>
    <dgm:pt modelId="{A1DA6A43-49BC-44AD-ABCC-C741CB7D72E6}" type="pres">
      <dgm:prSet presAssocID="{8E03D6F1-9F5A-4C2A-8614-C23AB290A2C7}" presName="img" presStyleLbl="fgImgPlace1" presStyleIdx="5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1767490-9DAF-4610-A56F-217AC33B351B}" type="pres">
      <dgm:prSet presAssocID="{8E03D6F1-9F5A-4C2A-8614-C23AB290A2C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0C1442-045F-4003-8DDA-15C98F28FA1B}" type="presOf" srcId="{0337157D-FA6D-438E-BE4F-17EF0D19A470}" destId="{24DCAC3F-9B7E-41E6-A29E-58DED1A5E0CC}" srcOrd="0" destOrd="0" presId="urn:microsoft.com/office/officeart/2005/8/layout/vList4"/>
    <dgm:cxn modelId="{EC828C87-C48A-49C5-BE28-7369B4448F1A}" type="presOf" srcId="{4C5C445D-1337-4F3A-BF15-43ACE330D3D6}" destId="{90483194-7603-4012-926A-811D9E358263}" srcOrd="0" destOrd="0" presId="urn:microsoft.com/office/officeart/2005/8/layout/vList4"/>
    <dgm:cxn modelId="{ED785BB8-3512-4646-8902-7E6BB8A8D3A9}" type="presOf" srcId="{8E03D6F1-9F5A-4C2A-8614-C23AB290A2C7}" destId="{F1767490-9DAF-4610-A56F-217AC33B351B}" srcOrd="1" destOrd="0" presId="urn:microsoft.com/office/officeart/2005/8/layout/vList4"/>
    <dgm:cxn modelId="{B0D1D1E9-CA19-4620-83FE-EC02B0DCE478}" type="presOf" srcId="{29010665-026F-4EC3-8310-0BF8FAB06F3E}" destId="{69588545-284D-4905-A72C-B2F3CB4870C5}" srcOrd="1" destOrd="0" presId="urn:microsoft.com/office/officeart/2005/8/layout/vList4"/>
    <dgm:cxn modelId="{C8E607E1-31DE-4A97-A579-472FEB4C43CB}" type="presOf" srcId="{0337157D-FA6D-438E-BE4F-17EF0D19A470}" destId="{0CFEF431-384C-4C9A-8943-FCEDFD47209C}" srcOrd="1" destOrd="0" presId="urn:microsoft.com/office/officeart/2005/8/layout/vList4"/>
    <dgm:cxn modelId="{269D29C6-FBA9-4E3D-932C-8FFDBB60A364}" type="presOf" srcId="{ECCADDB6-090F-4B13-BA66-89B3609047D8}" destId="{E323DEAE-671A-4ADC-BD84-E0E8270990F1}" srcOrd="1" destOrd="0" presId="urn:microsoft.com/office/officeart/2005/8/layout/vList4"/>
    <dgm:cxn modelId="{BFB3B663-FF43-440D-B451-840312D1E480}" type="presOf" srcId="{0EC0E268-E87F-4AA2-AB34-ECF884FA989B}" destId="{4AC398AB-DB3F-4B0F-AAD4-A2262E4910B0}" srcOrd="1" destOrd="0" presId="urn:microsoft.com/office/officeart/2005/8/layout/vList4"/>
    <dgm:cxn modelId="{E9535B1C-91DE-4AE8-904D-DC193DB3D4E7}" srcId="{4C5C445D-1337-4F3A-BF15-43ACE330D3D6}" destId="{29010665-026F-4EC3-8310-0BF8FAB06F3E}" srcOrd="4" destOrd="0" parTransId="{375A880E-6E7D-4E25-9EBB-1014793C2B5E}" sibTransId="{5CF0E791-ABEC-4F28-8FBC-F848830DC715}"/>
    <dgm:cxn modelId="{D827ED53-523E-4E16-A83A-C08C2D904FBE}" type="presOf" srcId="{8E03D6F1-9F5A-4C2A-8614-C23AB290A2C7}" destId="{C195EAA6-3564-4BB4-A630-71AC06631E34}" srcOrd="0" destOrd="0" presId="urn:microsoft.com/office/officeart/2005/8/layout/vList4"/>
    <dgm:cxn modelId="{F989F1F1-26A0-4246-B537-F047F852F49A}" type="presOf" srcId="{9B77CDF1-B36B-4205-86C8-C00D010DDCFB}" destId="{9BB21E9D-48D9-44AC-8DB4-258F58977F80}" srcOrd="1" destOrd="0" presId="urn:microsoft.com/office/officeart/2005/8/layout/vList4"/>
    <dgm:cxn modelId="{8648E154-8B40-41E1-97C6-9C1F6C1BB028}" type="presOf" srcId="{ECCADDB6-090F-4B13-BA66-89B3609047D8}" destId="{28BDA49F-3968-4323-A005-90C7BE3EA309}" srcOrd="0" destOrd="0" presId="urn:microsoft.com/office/officeart/2005/8/layout/vList4"/>
    <dgm:cxn modelId="{2684F6D4-56CF-435C-B45B-58210255D5C7}" type="presOf" srcId="{0EC0E268-E87F-4AA2-AB34-ECF884FA989B}" destId="{BFBCC818-1A1E-4B1F-89C3-6837980202B9}" srcOrd="0" destOrd="0" presId="urn:microsoft.com/office/officeart/2005/8/layout/vList4"/>
    <dgm:cxn modelId="{CE78D859-DBCB-46E5-BEF5-C872B3A19B66}" srcId="{4C5C445D-1337-4F3A-BF15-43ACE330D3D6}" destId="{0EC0E268-E87F-4AA2-AB34-ECF884FA989B}" srcOrd="1" destOrd="0" parTransId="{CB6F9330-8BFB-44ED-8A63-5EFBC7A0CA35}" sibTransId="{DCD489D2-A12A-40E7-A782-EE420ED55718}"/>
    <dgm:cxn modelId="{691A8ABD-692E-441F-8793-5CA75EB27DAA}" srcId="{4C5C445D-1337-4F3A-BF15-43ACE330D3D6}" destId="{0337157D-FA6D-438E-BE4F-17EF0D19A470}" srcOrd="3" destOrd="0" parTransId="{C01CA974-9585-469C-A923-D64EE7156B11}" sibTransId="{6665CC80-E38C-4469-A03B-2CF886BEBD03}"/>
    <dgm:cxn modelId="{F1ABF2FA-C38E-418D-807C-4EB99A65EB6F}" type="presOf" srcId="{9B77CDF1-B36B-4205-86C8-C00D010DDCFB}" destId="{953DD12D-5DE2-4A34-AFB4-3ED81D1F6BDC}" srcOrd="0" destOrd="0" presId="urn:microsoft.com/office/officeart/2005/8/layout/vList4"/>
    <dgm:cxn modelId="{494F4AA0-1148-4487-B650-BD6C2BF3A7CC}" type="presOf" srcId="{29010665-026F-4EC3-8310-0BF8FAB06F3E}" destId="{D28AEBA1-6A53-44F4-A43C-8841B3F43C87}" srcOrd="0" destOrd="0" presId="urn:microsoft.com/office/officeart/2005/8/layout/vList4"/>
    <dgm:cxn modelId="{2A1B6984-FFE9-46D7-B73D-385BA945EDEF}" srcId="{4C5C445D-1337-4F3A-BF15-43ACE330D3D6}" destId="{9B77CDF1-B36B-4205-86C8-C00D010DDCFB}" srcOrd="0" destOrd="0" parTransId="{C0BAC941-3094-427A-AFFD-EEADDEDB6730}" sibTransId="{96139B8E-1CC6-424A-A4E3-2D0D5396DC56}"/>
    <dgm:cxn modelId="{37196DA9-8D7C-43CA-B08D-8A6C0E8AF7B1}" srcId="{4C5C445D-1337-4F3A-BF15-43ACE330D3D6}" destId="{8E03D6F1-9F5A-4C2A-8614-C23AB290A2C7}" srcOrd="5" destOrd="0" parTransId="{B670616E-427D-431B-A55B-BBD51A0990A1}" sibTransId="{8F7A561F-18ED-47AE-81CC-482001479659}"/>
    <dgm:cxn modelId="{DC61D4AE-BB1C-4969-9275-26DCAAB4F2F8}" srcId="{4C5C445D-1337-4F3A-BF15-43ACE330D3D6}" destId="{ECCADDB6-090F-4B13-BA66-89B3609047D8}" srcOrd="2" destOrd="0" parTransId="{C243AA85-5F73-4A4F-9E83-4D44B4DA0DD5}" sibTransId="{A66DD563-B655-43F0-BAAB-2D0F98A463E3}"/>
    <dgm:cxn modelId="{E88FB731-2AEA-4F35-B671-43234AEBCA1A}" type="presParOf" srcId="{90483194-7603-4012-926A-811D9E358263}" destId="{FB07B3B5-8DFD-4930-95CA-B1D760FC3469}" srcOrd="0" destOrd="0" presId="urn:microsoft.com/office/officeart/2005/8/layout/vList4"/>
    <dgm:cxn modelId="{01D98AFD-FA6D-488D-BB7A-727330D0D9DB}" type="presParOf" srcId="{FB07B3B5-8DFD-4930-95CA-B1D760FC3469}" destId="{953DD12D-5DE2-4A34-AFB4-3ED81D1F6BDC}" srcOrd="0" destOrd="0" presId="urn:microsoft.com/office/officeart/2005/8/layout/vList4"/>
    <dgm:cxn modelId="{8E86E27A-0CD2-4A98-945B-3444CF6CABEF}" type="presParOf" srcId="{FB07B3B5-8DFD-4930-95CA-B1D760FC3469}" destId="{7BB3AD07-B09F-4BE5-945B-67545229C80B}" srcOrd="1" destOrd="0" presId="urn:microsoft.com/office/officeart/2005/8/layout/vList4"/>
    <dgm:cxn modelId="{2E43592E-6733-412B-9958-6C35E7CC0BC4}" type="presParOf" srcId="{FB07B3B5-8DFD-4930-95CA-B1D760FC3469}" destId="{9BB21E9D-48D9-44AC-8DB4-258F58977F80}" srcOrd="2" destOrd="0" presId="urn:microsoft.com/office/officeart/2005/8/layout/vList4"/>
    <dgm:cxn modelId="{9D938BB0-774E-4097-8382-9548CF15AB2E}" type="presParOf" srcId="{90483194-7603-4012-926A-811D9E358263}" destId="{D4797A55-DBCA-44D4-A0FD-F03B8067727B}" srcOrd="1" destOrd="0" presId="urn:microsoft.com/office/officeart/2005/8/layout/vList4"/>
    <dgm:cxn modelId="{EC721833-998C-4A52-82F5-EEFA9CB4DFF2}" type="presParOf" srcId="{90483194-7603-4012-926A-811D9E358263}" destId="{F3EBEFC5-5055-4288-AE01-8F42ADCEF0FA}" srcOrd="2" destOrd="0" presId="urn:microsoft.com/office/officeart/2005/8/layout/vList4"/>
    <dgm:cxn modelId="{5900FB56-04DD-43D0-92AA-5C3B461F511B}" type="presParOf" srcId="{F3EBEFC5-5055-4288-AE01-8F42ADCEF0FA}" destId="{BFBCC818-1A1E-4B1F-89C3-6837980202B9}" srcOrd="0" destOrd="0" presId="urn:microsoft.com/office/officeart/2005/8/layout/vList4"/>
    <dgm:cxn modelId="{CF1E4EBA-161C-4D1C-8CC0-6A1A79905AD0}" type="presParOf" srcId="{F3EBEFC5-5055-4288-AE01-8F42ADCEF0FA}" destId="{ECEDAB0C-5796-49C7-A5ED-B8B638445861}" srcOrd="1" destOrd="0" presId="urn:microsoft.com/office/officeart/2005/8/layout/vList4"/>
    <dgm:cxn modelId="{1ED6047A-59B2-4C95-B10E-B651FC4ACCF7}" type="presParOf" srcId="{F3EBEFC5-5055-4288-AE01-8F42ADCEF0FA}" destId="{4AC398AB-DB3F-4B0F-AAD4-A2262E4910B0}" srcOrd="2" destOrd="0" presId="urn:microsoft.com/office/officeart/2005/8/layout/vList4"/>
    <dgm:cxn modelId="{CC6FD855-D02A-4513-9703-7FC9C2B46ADE}" type="presParOf" srcId="{90483194-7603-4012-926A-811D9E358263}" destId="{6152A9B8-1FF3-4CD1-AE44-6BDAB5595984}" srcOrd="3" destOrd="0" presId="urn:microsoft.com/office/officeart/2005/8/layout/vList4"/>
    <dgm:cxn modelId="{EEDB3996-54AE-43C2-9826-0AE777302F16}" type="presParOf" srcId="{90483194-7603-4012-926A-811D9E358263}" destId="{BC6932B4-E9F6-4A8E-857A-774E6E363BD7}" srcOrd="4" destOrd="0" presId="urn:microsoft.com/office/officeart/2005/8/layout/vList4"/>
    <dgm:cxn modelId="{823B1FC0-E6DA-46FC-8E11-155F745DD859}" type="presParOf" srcId="{BC6932B4-E9F6-4A8E-857A-774E6E363BD7}" destId="{28BDA49F-3968-4323-A005-90C7BE3EA309}" srcOrd="0" destOrd="0" presId="urn:microsoft.com/office/officeart/2005/8/layout/vList4"/>
    <dgm:cxn modelId="{AABCA459-1863-4FDB-835C-862E87465373}" type="presParOf" srcId="{BC6932B4-E9F6-4A8E-857A-774E6E363BD7}" destId="{4751D3B1-7EDB-457D-8E2C-C5EA78CA37D8}" srcOrd="1" destOrd="0" presId="urn:microsoft.com/office/officeart/2005/8/layout/vList4"/>
    <dgm:cxn modelId="{E5F2CCEC-438D-4520-A891-EBEB3A88D6A1}" type="presParOf" srcId="{BC6932B4-E9F6-4A8E-857A-774E6E363BD7}" destId="{E323DEAE-671A-4ADC-BD84-E0E8270990F1}" srcOrd="2" destOrd="0" presId="urn:microsoft.com/office/officeart/2005/8/layout/vList4"/>
    <dgm:cxn modelId="{3A3FCF74-AF16-4B87-AE51-7DCEC77C5DF7}" type="presParOf" srcId="{90483194-7603-4012-926A-811D9E358263}" destId="{8CE92EFF-D505-4B89-AC51-80E96A5D90A3}" srcOrd="5" destOrd="0" presId="urn:microsoft.com/office/officeart/2005/8/layout/vList4"/>
    <dgm:cxn modelId="{195BD6FB-7CF5-4214-AB68-0022DCF9A370}" type="presParOf" srcId="{90483194-7603-4012-926A-811D9E358263}" destId="{E1DA4532-36DF-4032-A313-5EE181600ACC}" srcOrd="6" destOrd="0" presId="urn:microsoft.com/office/officeart/2005/8/layout/vList4"/>
    <dgm:cxn modelId="{B37AC82D-818B-4941-ADB3-91150F9259CD}" type="presParOf" srcId="{E1DA4532-36DF-4032-A313-5EE181600ACC}" destId="{24DCAC3F-9B7E-41E6-A29E-58DED1A5E0CC}" srcOrd="0" destOrd="0" presId="urn:microsoft.com/office/officeart/2005/8/layout/vList4"/>
    <dgm:cxn modelId="{E48E4C0D-A26F-4219-B712-9F4647686F09}" type="presParOf" srcId="{E1DA4532-36DF-4032-A313-5EE181600ACC}" destId="{1E2F5BEE-DBFE-4261-B0BF-098CF0790DD0}" srcOrd="1" destOrd="0" presId="urn:microsoft.com/office/officeart/2005/8/layout/vList4"/>
    <dgm:cxn modelId="{BC8B1968-9035-44CD-AB1E-E53EA5CDA9D8}" type="presParOf" srcId="{E1DA4532-36DF-4032-A313-5EE181600ACC}" destId="{0CFEF431-384C-4C9A-8943-FCEDFD47209C}" srcOrd="2" destOrd="0" presId="urn:microsoft.com/office/officeart/2005/8/layout/vList4"/>
    <dgm:cxn modelId="{2AE168A0-060F-404B-821C-3541606E7719}" type="presParOf" srcId="{90483194-7603-4012-926A-811D9E358263}" destId="{359227F0-B9B4-4E4A-9135-97CCE0C72393}" srcOrd="7" destOrd="0" presId="urn:microsoft.com/office/officeart/2005/8/layout/vList4"/>
    <dgm:cxn modelId="{8B332507-6FD1-4B66-9BA2-74115DE36194}" type="presParOf" srcId="{90483194-7603-4012-926A-811D9E358263}" destId="{28CAB70A-05E6-4DEB-ACFC-C48BEE97805F}" srcOrd="8" destOrd="0" presId="urn:microsoft.com/office/officeart/2005/8/layout/vList4"/>
    <dgm:cxn modelId="{5C6CFE59-C88C-43E3-AF99-55FBC5B72F35}" type="presParOf" srcId="{28CAB70A-05E6-4DEB-ACFC-C48BEE97805F}" destId="{D28AEBA1-6A53-44F4-A43C-8841B3F43C87}" srcOrd="0" destOrd="0" presId="urn:microsoft.com/office/officeart/2005/8/layout/vList4"/>
    <dgm:cxn modelId="{B771529B-BA36-417D-8C2B-EC5B6A47640A}" type="presParOf" srcId="{28CAB70A-05E6-4DEB-ACFC-C48BEE97805F}" destId="{38575D23-2050-4173-97A1-3B2C9CB646AF}" srcOrd="1" destOrd="0" presId="urn:microsoft.com/office/officeart/2005/8/layout/vList4"/>
    <dgm:cxn modelId="{D6BA1D20-C742-4132-8066-4C810D90CBE2}" type="presParOf" srcId="{28CAB70A-05E6-4DEB-ACFC-C48BEE97805F}" destId="{69588545-284D-4905-A72C-B2F3CB4870C5}" srcOrd="2" destOrd="0" presId="urn:microsoft.com/office/officeart/2005/8/layout/vList4"/>
    <dgm:cxn modelId="{F326347C-E0C4-4293-A4B9-4E61B678C6EB}" type="presParOf" srcId="{90483194-7603-4012-926A-811D9E358263}" destId="{F3126C96-0FE7-4902-990E-8ACAFED65418}" srcOrd="9" destOrd="0" presId="urn:microsoft.com/office/officeart/2005/8/layout/vList4"/>
    <dgm:cxn modelId="{A0F1C9F9-9744-44F9-848E-6985401F1622}" type="presParOf" srcId="{90483194-7603-4012-926A-811D9E358263}" destId="{200ACD11-45BF-4C20-B301-64E9787DDE59}" srcOrd="10" destOrd="0" presId="urn:microsoft.com/office/officeart/2005/8/layout/vList4"/>
    <dgm:cxn modelId="{8A9BBF85-994B-4712-9DC0-C9183177F493}" type="presParOf" srcId="{200ACD11-45BF-4C20-B301-64E9787DDE59}" destId="{C195EAA6-3564-4BB4-A630-71AC06631E34}" srcOrd="0" destOrd="0" presId="urn:microsoft.com/office/officeart/2005/8/layout/vList4"/>
    <dgm:cxn modelId="{5D3D66CF-51B6-473F-A4C4-048C7F65CE8C}" type="presParOf" srcId="{200ACD11-45BF-4C20-B301-64E9787DDE59}" destId="{A1DA6A43-49BC-44AD-ABCC-C741CB7D72E6}" srcOrd="1" destOrd="0" presId="urn:microsoft.com/office/officeart/2005/8/layout/vList4"/>
    <dgm:cxn modelId="{4B1C1093-A8D1-4F83-AF90-5E8DBD1A5216}" type="presParOf" srcId="{200ACD11-45BF-4C20-B301-64E9787DDE59}" destId="{F1767490-9DAF-4610-A56F-217AC33B351B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8199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Bi- monthly Scientific Seminar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48D4AF-10CB-45F7-B706-1B897738236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152400" y="39624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defRPr/>
            </a:pPr>
            <a:endParaRPr lang="en-US" sz="1600" i="1" u="none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394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6858000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Last 2 years activities:-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7315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Total operations:-</a:t>
            </a:r>
            <a:br>
              <a:rPr lang="en-US" sz="5400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1"/>
          <a:ext cx="8229600" cy="332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821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Routine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Emergency</a:t>
                      </a:r>
                      <a:endParaRPr lang="en-US" sz="2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821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   2010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   237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    312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1583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  2011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   252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      343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OPD patients:-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209800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858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Prevalence of Diseases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600200"/>
          <a:ext cx="7086601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43"/>
                <a:gridCol w="2746058"/>
                <a:gridCol w="1771650"/>
                <a:gridCol w="177165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S.N.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dis.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Inguinal hernia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 appendicitis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Hypospadias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Intestinal Obs.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Haem</a:t>
                      </a:r>
                      <a:r>
                        <a:rPr lang="en-US" dirty="0" smtClean="0"/>
                        <a:t>./</a:t>
                      </a:r>
                      <a:r>
                        <a:rPr lang="en-US" dirty="0" err="1" smtClean="0"/>
                        <a:t>Lymphangioma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Rectal Polyp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DFD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Cloacal</a:t>
            </a:r>
            <a:r>
              <a:rPr lang="en-US" b="1" dirty="0" smtClean="0">
                <a:solidFill>
                  <a:srgbClr val="DFD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anomalies</a:t>
            </a:r>
            <a:r>
              <a:rPr lang="en-US" dirty="0" smtClean="0"/>
              <a:t>- 2 in </a:t>
            </a:r>
            <a:r>
              <a:rPr lang="en-US" dirty="0" smtClean="0">
                <a:solidFill>
                  <a:srgbClr val="00B050"/>
                </a:solidFill>
              </a:rPr>
              <a:t>2012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4343400" y="21336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.11389 L 0.05 0.4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activities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10 lecture classes for undergraduate students.</a:t>
            </a:r>
          </a:p>
          <a:p>
            <a:r>
              <a:rPr lang="en-US" dirty="0" smtClean="0"/>
              <a:t>Conduction of clinical classes for 3</a:t>
            </a:r>
            <a:r>
              <a:rPr lang="en-US" baseline="30000" dirty="0" smtClean="0"/>
              <a:t>rd</a:t>
            </a:r>
            <a:r>
              <a:rPr lang="en-US" dirty="0" smtClean="0"/>
              <a:t> – 5</a:t>
            </a:r>
            <a:r>
              <a:rPr lang="en-US" baseline="30000" dirty="0" smtClean="0"/>
              <a:t>th</a:t>
            </a:r>
            <a:r>
              <a:rPr lang="en-US" dirty="0" smtClean="0"/>
              <a:t> year students.</a:t>
            </a:r>
          </a:p>
          <a:p>
            <a:r>
              <a:rPr lang="en-US" dirty="0" smtClean="0"/>
              <a:t>Clinical classes for post graduate students.</a:t>
            </a:r>
          </a:p>
          <a:p>
            <a:r>
              <a:rPr lang="en-US" dirty="0" smtClean="0"/>
              <a:t>Morning session &amp; discussion on </a:t>
            </a:r>
            <a:r>
              <a:rPr lang="en-US" dirty="0" err="1" smtClean="0"/>
              <a:t>paediatric</a:t>
            </a:r>
            <a:r>
              <a:rPr lang="en-US" dirty="0" smtClean="0"/>
              <a:t>  surgical problems with interns &amp; other trainee  doctors. </a:t>
            </a:r>
          </a:p>
          <a:p>
            <a:r>
              <a:rPr lang="en-US" dirty="0" smtClean="0"/>
              <a:t>Publication in SSMC journals, time to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Limitations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Regarding manpower-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 M.O. post, both outdoor &amp; indoor.</a:t>
            </a:r>
          </a:p>
          <a:p>
            <a:r>
              <a:rPr lang="en-US" sz="2400" dirty="0" smtClean="0"/>
              <a:t>No registrar &amp; R/S.</a:t>
            </a:r>
          </a:p>
          <a:p>
            <a:r>
              <a:rPr lang="en-US" sz="2400" dirty="0" smtClean="0"/>
              <a:t>Working unit- 1.</a:t>
            </a:r>
          </a:p>
          <a:p>
            <a:r>
              <a:rPr lang="en-US" sz="2400" dirty="0" smtClean="0"/>
              <a:t>O.T. – 1 day/week.</a:t>
            </a:r>
          </a:p>
          <a:p>
            <a:r>
              <a:rPr lang="en-US" sz="2400" dirty="0" smtClean="0"/>
              <a:t>Manpower underutilized.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Regarding academic activity-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 post graduation course.</a:t>
            </a:r>
          </a:p>
          <a:p>
            <a:r>
              <a:rPr lang="en-US" sz="2800" dirty="0" smtClean="0"/>
              <a:t>No interaction with post graduate students &amp; exam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sym typeface="Wingdings" pitchFamily="2" charset="2"/>
              </a:rPr>
              <a:t>Regarding O.T. &amp; equipments-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 separate emergency O.T. facility.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No N.I.C.U &amp; </a:t>
            </a:r>
            <a:r>
              <a:rPr lang="en-US" sz="2400" dirty="0" err="1" smtClean="0">
                <a:solidFill>
                  <a:srgbClr val="FFC000"/>
                </a:solidFill>
              </a:rPr>
              <a:t>Paediatric</a:t>
            </a:r>
            <a:r>
              <a:rPr lang="en-US" sz="2400" dirty="0" smtClean="0">
                <a:solidFill>
                  <a:srgbClr val="FFC000"/>
                </a:solidFill>
              </a:rPr>
              <a:t> I.C.U facility. </a:t>
            </a:r>
          </a:p>
          <a:p>
            <a:r>
              <a:rPr lang="en-US" sz="2400" dirty="0" smtClean="0"/>
              <a:t>No scope to use </a:t>
            </a:r>
            <a:r>
              <a:rPr lang="en-US" sz="2400" dirty="0" err="1" smtClean="0"/>
              <a:t>cystoscope</a:t>
            </a:r>
            <a:r>
              <a:rPr lang="en-US" sz="2400" dirty="0" smtClean="0"/>
              <a:t>, </a:t>
            </a:r>
            <a:r>
              <a:rPr lang="en-US" sz="2400" dirty="0" err="1" smtClean="0"/>
              <a:t>colonoscope</a:t>
            </a:r>
            <a:r>
              <a:rPr lang="en-US" sz="2400" dirty="0" smtClean="0"/>
              <a:t> due to limited O.T. facility.</a:t>
            </a:r>
          </a:p>
          <a:p>
            <a:r>
              <a:rPr lang="en-US" sz="2400" dirty="0" smtClean="0"/>
              <a:t>Laparoscope </a:t>
            </a:r>
            <a:r>
              <a:rPr lang="en-US" sz="2400" dirty="0" err="1" smtClean="0"/>
              <a:t>insufflator</a:t>
            </a:r>
            <a:r>
              <a:rPr lang="en-US" sz="2400" dirty="0" smtClean="0"/>
              <a:t> out of order- last 2 years.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infrastructure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Sufficient room for staffs not available.</a:t>
            </a:r>
          </a:p>
          <a:p>
            <a:r>
              <a:rPr lang="en-US" sz="2800" dirty="0" smtClean="0"/>
              <a:t>No connectivity system in A/R, duty doctors &amp; sisters room.</a:t>
            </a:r>
          </a:p>
          <a:p>
            <a:r>
              <a:rPr lang="en-US" sz="2800" dirty="0" smtClean="0"/>
              <a:t>No computer &amp; printer facilities.</a:t>
            </a:r>
          </a:p>
          <a:p>
            <a:r>
              <a:rPr lang="en-US" sz="2800" dirty="0" smtClean="0"/>
              <a:t>No residence facilities for trainee doctors. 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080520133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7391400" cy="4968081"/>
          </a:xfrm>
        </p:spPr>
      </p:pic>
      <p:sp>
        <p:nvSpPr>
          <p:cNvPr id="8" name="Rectangle 7"/>
          <p:cNvSpPr/>
          <p:nvPr/>
        </p:nvSpPr>
        <p:spPr>
          <a:xfrm>
            <a:off x="1600200" y="304800"/>
            <a:ext cx="5681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Mitford Hospital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So appeal to local authority &amp; APSB :--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aim..</a:t>
            </a:r>
            <a:endParaRPr lang="en-US" dirty="0"/>
          </a:p>
        </p:txBody>
      </p:sp>
      <p:pic>
        <p:nvPicPr>
          <p:cNvPr id="4" name="Content Placeholder 3" descr="Similing chi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5" name="Rectangle 4"/>
          <p:cNvSpPr/>
          <p:nvPr/>
        </p:nvSpPr>
        <p:spPr>
          <a:xfrm>
            <a:off x="209167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1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patient hearing….</a:t>
            </a:r>
            <a:r>
              <a:rPr lang="en-US" sz="54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KidWithFr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543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80520133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19200"/>
            <a:ext cx="7086600" cy="5181600"/>
          </a:xfrm>
        </p:spPr>
      </p:pic>
      <p:sp>
        <p:nvSpPr>
          <p:cNvPr id="5" name="Rectangle 4"/>
          <p:cNvSpPr/>
          <p:nvPr/>
        </p:nvSpPr>
        <p:spPr>
          <a:xfrm>
            <a:off x="1295400" y="685800"/>
            <a:ext cx="57395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Sir </a:t>
            </a:r>
            <a:r>
              <a:rPr lang="en-US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Salimullah</a:t>
            </a:r>
            <a:r>
              <a:rPr lang="en-US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Medical college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080520133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7620000" cy="5105400"/>
          </a:xfrm>
        </p:spPr>
      </p:pic>
      <p:sp>
        <p:nvSpPr>
          <p:cNvPr id="5" name="Rectangle 4"/>
          <p:cNvSpPr/>
          <p:nvPr/>
        </p:nvSpPr>
        <p:spPr>
          <a:xfrm>
            <a:off x="1828800" y="0"/>
            <a:ext cx="3902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Paedi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Ward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100OLYMP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620000" cy="55148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0"/>
            <a:ext cx="3380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Our Team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1051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Overview of dept. of 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Paediatric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Surgery  </a:t>
            </a:r>
            <a:b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en-US" sz="2800" spc="-150" dirty="0" smtClean="0"/>
              <a:t>Presented by</a:t>
            </a:r>
          </a:p>
          <a:p>
            <a:pPr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Dr.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Kazi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Habibur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Rahman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en-US" sz="2800" spc="-150" dirty="0" smtClean="0"/>
          </a:p>
          <a:p>
            <a:pPr>
              <a:buNone/>
            </a:pPr>
            <a:r>
              <a:rPr lang="en-US" sz="2800" spc="-150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133600"/>
            <a:ext cx="8326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SSMC&amp; Mitford Hospital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</a:t>
            </a:r>
            <a:r>
              <a:rPr lang="en-US" sz="5400" spc="-150" dirty="0" smtClean="0"/>
              <a:t/>
            </a:r>
            <a:br>
              <a:rPr lang="en-US" sz="5400" spc="-15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pc="-150" dirty="0" smtClean="0"/>
              <a:t>Sanctioned bed- 12 </a:t>
            </a:r>
          </a:p>
          <a:p>
            <a:r>
              <a:rPr lang="en-US" sz="2800" spc="-150" dirty="0" smtClean="0"/>
              <a:t>Extra bed- 4</a:t>
            </a:r>
          </a:p>
          <a:p>
            <a:r>
              <a:rPr lang="en-US" sz="2800" spc="-150" dirty="0" smtClean="0"/>
              <a:t>Total bed- 16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Pattern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Professorial staff:</a:t>
            </a:r>
          </a:p>
          <a:p>
            <a:r>
              <a:rPr lang="en-US" dirty="0" smtClean="0"/>
              <a:t>   sanctioned post- 4</a:t>
            </a:r>
          </a:p>
          <a:p>
            <a:r>
              <a:rPr lang="en-US" dirty="0" smtClean="0"/>
              <a:t>            (</a:t>
            </a:r>
            <a:r>
              <a:rPr lang="en-US" dirty="0" err="1" smtClean="0"/>
              <a:t>prof.</a:t>
            </a:r>
            <a:r>
              <a:rPr lang="en-US" dirty="0" smtClean="0"/>
              <a:t>- 1, assoc. </a:t>
            </a:r>
            <a:r>
              <a:rPr lang="en-US" dirty="0" err="1" smtClean="0"/>
              <a:t>prof</a:t>
            </a:r>
            <a:r>
              <a:rPr lang="en-US" dirty="0" smtClean="0"/>
              <a:t>- 1, asst. </a:t>
            </a:r>
            <a:r>
              <a:rPr lang="en-US" dirty="0" err="1" smtClean="0"/>
              <a:t>prof</a:t>
            </a:r>
            <a:r>
              <a:rPr lang="en-US" dirty="0" smtClean="0"/>
              <a:t>- 2)</a:t>
            </a:r>
          </a:p>
          <a:p>
            <a:r>
              <a:rPr lang="en-US" dirty="0" smtClean="0"/>
              <a:t>At present – 5 working. </a:t>
            </a:r>
          </a:p>
          <a:p>
            <a:r>
              <a:rPr lang="en-US" dirty="0" smtClean="0"/>
              <a:t>A/R:</a:t>
            </a:r>
          </a:p>
          <a:p>
            <a:r>
              <a:rPr lang="en-US" dirty="0" smtClean="0"/>
              <a:t>  sanctioned post- 2, 2 working.</a:t>
            </a:r>
          </a:p>
          <a:p>
            <a:r>
              <a:rPr lang="en-US" dirty="0" smtClean="0"/>
              <a:t>Intern doctors placed for 1 week , usually 2-3 at a time, sometimes 5, sometimes </a:t>
            </a:r>
            <a:r>
              <a:rPr lang="en-US" dirty="0" smtClean="0">
                <a:solidFill>
                  <a:srgbClr val="C00000"/>
                </a:solidFill>
              </a:rPr>
              <a:t>NO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Working Schedule..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Emergency admission- Everyday</a:t>
            </a:r>
          </a:p>
          <a:p>
            <a:endParaRPr lang="en-US" dirty="0" smtClean="0"/>
          </a:p>
          <a:p>
            <a:r>
              <a:rPr lang="en-US" dirty="0" smtClean="0"/>
              <a:t>O.P.D.- 2 days in a week</a:t>
            </a:r>
          </a:p>
          <a:p>
            <a:endParaRPr lang="en-US" dirty="0" smtClean="0"/>
          </a:p>
          <a:p>
            <a:r>
              <a:rPr lang="en-US" dirty="0" smtClean="0"/>
              <a:t>Routine O.T.- 1 day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167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3393</TotalTime>
  <Words>465</Words>
  <Application>Microsoft Office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Welcome to Bi- monthly Scientific Seminar</vt:lpstr>
      <vt:lpstr>Slide 2</vt:lpstr>
      <vt:lpstr>Slide 3</vt:lpstr>
      <vt:lpstr>Slide 4</vt:lpstr>
      <vt:lpstr>Slide 5</vt:lpstr>
      <vt:lpstr>Overview of dept. of  Paediatric Surgery   </vt:lpstr>
      <vt:lpstr>Ward </vt:lpstr>
      <vt:lpstr>Staff Pattern </vt:lpstr>
      <vt:lpstr>Working Schedule..</vt:lpstr>
      <vt:lpstr>Last 2 years activities:-</vt:lpstr>
      <vt:lpstr>Total operations:- </vt:lpstr>
      <vt:lpstr>                  OPD patients:- </vt:lpstr>
      <vt:lpstr> Prevalence of Diseases</vt:lpstr>
      <vt:lpstr>Cloacal anomalies- 2 in 2012!</vt:lpstr>
      <vt:lpstr>Academic activities </vt:lpstr>
      <vt:lpstr>Limitations  Regarding manpower- </vt:lpstr>
      <vt:lpstr>Regarding academic activity-</vt:lpstr>
      <vt:lpstr>Regarding O.T. &amp; equipments- </vt:lpstr>
      <vt:lpstr>Regarding infrastructure</vt:lpstr>
      <vt:lpstr>Conclusion So appeal to local authority &amp; APSB :-- </vt:lpstr>
      <vt:lpstr>We aim..</vt:lpstr>
      <vt:lpstr>Thanks for patient hearing…. 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of dept. of  Paed. Surgery  SSMC, MH, Dhaka.</dc:title>
  <dc:creator/>
  <cp:lastModifiedBy>samidur</cp:lastModifiedBy>
  <cp:revision>32</cp:revision>
  <dcterms:created xsi:type="dcterms:W3CDTF">2006-08-16T00:00:00Z</dcterms:created>
  <dcterms:modified xsi:type="dcterms:W3CDTF">2022-08-27T07:33:57Z</dcterms:modified>
</cp:coreProperties>
</file>