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8" r:id="rId2"/>
    <p:sldId id="338" r:id="rId3"/>
    <p:sldId id="332" r:id="rId4"/>
    <p:sldId id="333" r:id="rId5"/>
    <p:sldId id="329" r:id="rId6"/>
    <p:sldId id="307" r:id="rId7"/>
    <p:sldId id="306" r:id="rId8"/>
    <p:sldId id="309" r:id="rId9"/>
    <p:sldId id="310" r:id="rId10"/>
    <p:sldId id="312" r:id="rId11"/>
    <p:sldId id="313" r:id="rId12"/>
    <p:sldId id="314" r:id="rId13"/>
    <p:sldId id="315" r:id="rId14"/>
    <p:sldId id="317" r:id="rId15"/>
    <p:sldId id="318" r:id="rId16"/>
    <p:sldId id="335" r:id="rId17"/>
    <p:sldId id="320" r:id="rId18"/>
    <p:sldId id="319" r:id="rId19"/>
    <p:sldId id="321" r:id="rId20"/>
    <p:sldId id="323" r:id="rId21"/>
    <p:sldId id="322" r:id="rId22"/>
    <p:sldId id="327" r:id="rId23"/>
    <p:sldId id="326" r:id="rId24"/>
    <p:sldId id="328" r:id="rId25"/>
    <p:sldId id="334" r:id="rId26"/>
    <p:sldId id="336" r:id="rId27"/>
    <p:sldId id="33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7954D6"/>
    <a:srgbClr val="FF6600"/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>
        <p:scale>
          <a:sx n="37" d="100"/>
          <a:sy n="37" d="100"/>
        </p:scale>
        <p:origin x="-1806" y="-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043CB7-AE21-440A-908C-807B3BEBCD24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E41B8D-1277-426E-8E35-1B81B4F9A5C4}">
      <dgm:prSet phldrT="[Text]"/>
      <dgm:spPr/>
      <dgm:t>
        <a:bodyPr/>
        <a:lstStyle/>
        <a:p>
          <a:r>
            <a:rPr lang="en-US" b="1" dirty="0" smtClean="0">
              <a:latin typeface="Times New Roman" pitchFamily="18" charset="0"/>
              <a:cs typeface="Times New Roman" pitchFamily="18" charset="0"/>
            </a:rPr>
            <a:t>Outcome of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hypospadias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 repair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07C4B19A-670A-4978-9423-58B6884A8890}" type="parTrans" cxnId="{D9524FC9-96C6-4D98-AAC8-F413E0984620}">
      <dgm:prSet/>
      <dgm:spPr/>
      <dgm:t>
        <a:bodyPr/>
        <a:lstStyle/>
        <a:p>
          <a:endParaRPr lang="en-US"/>
        </a:p>
      </dgm:t>
    </dgm:pt>
    <dgm:pt modelId="{A4F169FE-2507-4824-A67D-E5468BD7DB5E}" type="sibTrans" cxnId="{D9524FC9-96C6-4D98-AAC8-F413E0984620}">
      <dgm:prSet/>
      <dgm:spPr/>
      <dgm:t>
        <a:bodyPr/>
        <a:lstStyle/>
        <a:p>
          <a:endParaRPr lang="en-US"/>
        </a:p>
      </dgm:t>
    </dgm:pt>
    <dgm:pt modelId="{D640C52C-5747-49FD-9306-1C85A66E8023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255C5373-61AA-4BEE-98E6-DD4CA9020ECE}" type="parTrans" cxnId="{99699911-6FAF-4E61-8BA8-8527C2B7BBCA}">
      <dgm:prSet/>
      <dgm:spPr/>
      <dgm:t>
        <a:bodyPr/>
        <a:lstStyle/>
        <a:p>
          <a:endParaRPr lang="en-US"/>
        </a:p>
      </dgm:t>
    </dgm:pt>
    <dgm:pt modelId="{1DBE51B6-131E-48C3-BA47-E56E1D1ECB9D}" type="sibTrans" cxnId="{99699911-6FAF-4E61-8BA8-8527C2B7BBCA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00D53AA9-8DD2-49F2-A8BF-90205AD4EE37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05DAE3F9-96DA-4D86-A42E-487E17C9F251}" type="parTrans" cxnId="{F53B8064-017D-481B-910E-53E75BCDF4A5}">
      <dgm:prSet/>
      <dgm:spPr/>
      <dgm:t>
        <a:bodyPr/>
        <a:lstStyle/>
        <a:p>
          <a:endParaRPr lang="en-US"/>
        </a:p>
      </dgm:t>
    </dgm:pt>
    <dgm:pt modelId="{1E5912BF-49EE-4FB0-8F5C-FB38EF08055D}" type="sibTrans" cxnId="{F53B8064-017D-481B-910E-53E75BCDF4A5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4B4AA1D1-4FF2-4399-B687-1D4982C85238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b="1" dirty="0" smtClean="0">
            <a:latin typeface="Times New Roman" pitchFamily="18" charset="0"/>
            <a:cs typeface="Times New Roman" pitchFamily="18" charset="0"/>
          </a:endParaRPr>
        </a:p>
        <a:p>
          <a:endParaRPr lang="en-US" b="1" dirty="0" smtClean="0">
            <a:latin typeface="Times New Roman" pitchFamily="18" charset="0"/>
            <a:cs typeface="Times New Roman" pitchFamily="18" charset="0"/>
          </a:endParaRPr>
        </a:p>
        <a:p>
          <a:endParaRPr lang="en-US" b="1" dirty="0" smtClean="0">
            <a:latin typeface="Times New Roman" pitchFamily="18" charset="0"/>
            <a:cs typeface="Times New Roman" pitchFamily="18" charset="0"/>
          </a:endParaRPr>
        </a:p>
        <a:p>
          <a:endParaRPr lang="en-US" b="1" dirty="0" smtClean="0">
            <a:latin typeface="Times New Roman" pitchFamily="18" charset="0"/>
            <a:cs typeface="Times New Roman" pitchFamily="18" charset="0"/>
          </a:endParaRPr>
        </a:p>
        <a:p>
          <a:endParaRPr lang="en-US" b="1" dirty="0" smtClean="0">
            <a:latin typeface="Times New Roman" pitchFamily="18" charset="0"/>
            <a:cs typeface="Times New Roman" pitchFamily="18" charset="0"/>
          </a:endParaRPr>
        </a:p>
      </dgm:t>
    </dgm:pt>
    <dgm:pt modelId="{C0B39FA4-9346-48C8-BF79-905996F3E413}" type="parTrans" cxnId="{417F893D-E7B8-4C6D-90EF-E3B57C488085}">
      <dgm:prSet/>
      <dgm:spPr/>
      <dgm:t>
        <a:bodyPr/>
        <a:lstStyle/>
        <a:p>
          <a:endParaRPr lang="en-US"/>
        </a:p>
      </dgm:t>
    </dgm:pt>
    <dgm:pt modelId="{2173182B-63CF-49FA-B4EA-53D806573F1E}" type="sibTrans" cxnId="{417F893D-E7B8-4C6D-90EF-E3B57C488085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9BFA09EF-3057-4771-9EF3-F1608152543C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A0EAE056-5AF4-4A98-A2BC-D4EA2D1FAA1C}" type="sibTrans" cxnId="{E1014FC3-9F9C-4E56-A72B-2E3AE8F9C36B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D43AE7C8-8707-4FD0-9C02-90118C4264DA}" type="parTrans" cxnId="{E1014FC3-9F9C-4E56-A72B-2E3AE8F9C36B}">
      <dgm:prSet/>
      <dgm:spPr/>
      <dgm:t>
        <a:bodyPr/>
        <a:lstStyle/>
        <a:p>
          <a:endParaRPr lang="en-US"/>
        </a:p>
      </dgm:t>
    </dgm:pt>
    <dgm:pt modelId="{CD793CC0-0CD2-48FD-95C8-8CB297B2EC65}">
      <dgm:prSet phldrT="[Text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2B4219FC-8BB3-4856-BC6C-41AC18B71EA1}" type="sibTrans" cxnId="{A7F77452-CE60-45D1-BD41-A53339283B58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714EE7FE-D19E-4746-B4F4-B00A88116617}" type="parTrans" cxnId="{A7F77452-CE60-45D1-BD41-A53339283B58}">
      <dgm:prSet/>
      <dgm:spPr/>
      <dgm:t>
        <a:bodyPr/>
        <a:lstStyle/>
        <a:p>
          <a:endParaRPr lang="en-US"/>
        </a:p>
      </dgm:t>
    </dgm:pt>
    <dgm:pt modelId="{08726B96-0437-48F2-BEED-03F6E92681C6}">
      <dgm:prSet phldrT="[Text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 b="1" dirty="0" smtClean="0">
            <a:latin typeface="Times New Roman" pitchFamily="18" charset="0"/>
            <a:cs typeface="Times New Roman" pitchFamily="18" charset="0"/>
          </a:endParaRPr>
        </a:p>
        <a:p>
          <a:endParaRPr lang="en-US" b="1" dirty="0" smtClean="0">
            <a:latin typeface="Times New Roman" pitchFamily="18" charset="0"/>
            <a:cs typeface="Times New Roman" pitchFamily="18" charset="0"/>
          </a:endParaRPr>
        </a:p>
        <a:p>
          <a:endParaRPr lang="en-US" b="1" dirty="0" smtClean="0">
            <a:latin typeface="Times New Roman" pitchFamily="18" charset="0"/>
            <a:cs typeface="Times New Roman" pitchFamily="18" charset="0"/>
          </a:endParaRPr>
        </a:p>
      </dgm:t>
    </dgm:pt>
    <dgm:pt modelId="{FD5B01F7-5345-42F4-BC38-DF6127CC839E}" type="sibTrans" cxnId="{13D15F85-A5EA-415C-88EA-6EBC77FFD2D2}">
      <dgm:prSet/>
      <dgm:spPr/>
      <dgm:t>
        <a:bodyPr/>
        <a:lstStyle/>
        <a:p>
          <a:endParaRPr lang="en-US">
            <a:latin typeface="Times New Roman" pitchFamily="18" charset="0"/>
            <a:cs typeface="Times New Roman" pitchFamily="18" charset="0"/>
          </a:endParaRPr>
        </a:p>
      </dgm:t>
    </dgm:pt>
    <dgm:pt modelId="{BE45808A-DCAE-4679-AD42-CC257549AA85}" type="parTrans" cxnId="{13D15F85-A5EA-415C-88EA-6EBC77FFD2D2}">
      <dgm:prSet/>
      <dgm:spPr/>
      <dgm:t>
        <a:bodyPr/>
        <a:lstStyle/>
        <a:p>
          <a:endParaRPr lang="en-US"/>
        </a:p>
      </dgm:t>
    </dgm:pt>
    <dgm:pt modelId="{DD211EB9-FCFD-4EC5-8383-4CCBD6D82F43}" type="pres">
      <dgm:prSet presAssocID="{F1043CB7-AE21-440A-908C-807B3BEBCD2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7EFA9E-9C07-4C0D-B372-36F6C37C452A}" type="pres">
      <dgm:prSet presAssocID="{52E41B8D-1277-426E-8E35-1B81B4F9A5C4}" presName="centerShape" presStyleLbl="node0" presStyleIdx="0" presStyleCnt="1" custLinFactNeighborX="-1074"/>
      <dgm:spPr/>
      <dgm:t>
        <a:bodyPr/>
        <a:lstStyle/>
        <a:p>
          <a:endParaRPr lang="en-US"/>
        </a:p>
      </dgm:t>
    </dgm:pt>
    <dgm:pt modelId="{1374DE62-8397-4F54-AC2C-58BE4A22EB56}" type="pres">
      <dgm:prSet presAssocID="{D640C52C-5747-49FD-9306-1C85A66E802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66B022-DEBE-4085-97F9-BE6267241434}" type="pres">
      <dgm:prSet presAssocID="{D640C52C-5747-49FD-9306-1C85A66E8023}" presName="dummy" presStyleCnt="0"/>
      <dgm:spPr/>
    </dgm:pt>
    <dgm:pt modelId="{6920F9EC-3FD4-44DE-9B0F-FB076EA96928}" type="pres">
      <dgm:prSet presAssocID="{1DBE51B6-131E-48C3-BA47-E56E1D1ECB9D}" presName="sibTrans" presStyleLbl="sibTrans2D1" presStyleIdx="0" presStyleCnt="6"/>
      <dgm:spPr/>
      <dgm:t>
        <a:bodyPr/>
        <a:lstStyle/>
        <a:p>
          <a:endParaRPr lang="en-US"/>
        </a:p>
      </dgm:t>
    </dgm:pt>
    <dgm:pt modelId="{E12E53EE-29E6-4AFD-A917-739A8365656C}" type="pres">
      <dgm:prSet presAssocID="{9BFA09EF-3057-4771-9EF3-F1608152543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B4E1D-A50D-4670-8237-AF4B4C0480AB}" type="pres">
      <dgm:prSet presAssocID="{9BFA09EF-3057-4771-9EF3-F1608152543C}" presName="dummy" presStyleCnt="0"/>
      <dgm:spPr/>
    </dgm:pt>
    <dgm:pt modelId="{9540AAF3-B436-4C34-9D4F-732ADE6A1C69}" type="pres">
      <dgm:prSet presAssocID="{A0EAE056-5AF4-4A98-A2BC-D4EA2D1FAA1C}" presName="sibTrans" presStyleLbl="sibTrans2D1" presStyleIdx="1" presStyleCnt="6"/>
      <dgm:spPr/>
      <dgm:t>
        <a:bodyPr/>
        <a:lstStyle/>
        <a:p>
          <a:endParaRPr lang="en-US"/>
        </a:p>
      </dgm:t>
    </dgm:pt>
    <dgm:pt modelId="{F605DBFF-7D6C-47C5-AA1F-814B6B96829C}" type="pres">
      <dgm:prSet presAssocID="{00D53AA9-8DD2-49F2-A8BF-90205AD4EE3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60D5C9-CFAF-4C8C-ADED-1A29C6F68F70}" type="pres">
      <dgm:prSet presAssocID="{00D53AA9-8DD2-49F2-A8BF-90205AD4EE37}" presName="dummy" presStyleCnt="0"/>
      <dgm:spPr/>
    </dgm:pt>
    <dgm:pt modelId="{872C5629-424F-4B6D-AE71-99299A7F8282}" type="pres">
      <dgm:prSet presAssocID="{1E5912BF-49EE-4FB0-8F5C-FB38EF08055D}" presName="sibTrans" presStyleLbl="sibTrans2D1" presStyleIdx="2" presStyleCnt="6"/>
      <dgm:spPr/>
      <dgm:t>
        <a:bodyPr/>
        <a:lstStyle/>
        <a:p>
          <a:endParaRPr lang="en-US"/>
        </a:p>
      </dgm:t>
    </dgm:pt>
    <dgm:pt modelId="{A882D0FE-B19E-44DA-BC1D-44F4450B4624}" type="pres">
      <dgm:prSet presAssocID="{08726B96-0437-48F2-BEED-03F6E92681C6}" presName="node" presStyleLbl="node1" presStyleIdx="3" presStyleCnt="6" custScaleX="109577" custScaleY="1098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1949F-C25A-49E5-8B10-D2B4596D1FB8}" type="pres">
      <dgm:prSet presAssocID="{08726B96-0437-48F2-BEED-03F6E92681C6}" presName="dummy" presStyleCnt="0"/>
      <dgm:spPr/>
    </dgm:pt>
    <dgm:pt modelId="{27BF2EC5-BB79-42FF-9169-63282C7CE3A4}" type="pres">
      <dgm:prSet presAssocID="{FD5B01F7-5345-42F4-BC38-DF6127CC839E}" presName="sibTrans" presStyleLbl="sibTrans2D1" presStyleIdx="3" presStyleCnt="6"/>
      <dgm:spPr/>
      <dgm:t>
        <a:bodyPr/>
        <a:lstStyle/>
        <a:p>
          <a:endParaRPr lang="en-US"/>
        </a:p>
      </dgm:t>
    </dgm:pt>
    <dgm:pt modelId="{F20E73C9-A70D-4D94-9118-6F06A47059D7}" type="pres">
      <dgm:prSet presAssocID="{4B4AA1D1-4FF2-4399-B687-1D4982C85238}" presName="node" presStyleLbl="node1" presStyleIdx="4" presStyleCnt="6" custRadScaleRad="102236" custRadScaleInc="-105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E55D0-C2FF-4A09-B233-2E540A5ABB63}" type="pres">
      <dgm:prSet presAssocID="{4B4AA1D1-4FF2-4399-B687-1D4982C85238}" presName="dummy" presStyleCnt="0"/>
      <dgm:spPr/>
    </dgm:pt>
    <dgm:pt modelId="{3D9EB858-BBE9-494F-9660-4C793F1C79AC}" type="pres">
      <dgm:prSet presAssocID="{2173182B-63CF-49FA-B4EA-53D806573F1E}" presName="sibTrans" presStyleLbl="sibTrans2D1" presStyleIdx="4" presStyleCnt="6"/>
      <dgm:spPr/>
      <dgm:t>
        <a:bodyPr/>
        <a:lstStyle/>
        <a:p>
          <a:endParaRPr lang="en-US"/>
        </a:p>
      </dgm:t>
    </dgm:pt>
    <dgm:pt modelId="{D4E6CD45-3569-40EB-8E8F-EC824024505A}" type="pres">
      <dgm:prSet presAssocID="{CD793CC0-0CD2-48FD-95C8-8CB297B2EC6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0C8C0-90FC-4E6F-9D4D-EC4B72FDB8E5}" type="pres">
      <dgm:prSet presAssocID="{CD793CC0-0CD2-48FD-95C8-8CB297B2EC65}" presName="dummy" presStyleCnt="0"/>
      <dgm:spPr/>
    </dgm:pt>
    <dgm:pt modelId="{5CA49D64-538F-49D0-BA7A-35BFCE7FB6DB}" type="pres">
      <dgm:prSet presAssocID="{2B4219FC-8BB3-4856-BC6C-41AC18B71EA1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417F893D-E7B8-4C6D-90EF-E3B57C488085}" srcId="{52E41B8D-1277-426E-8E35-1B81B4F9A5C4}" destId="{4B4AA1D1-4FF2-4399-B687-1D4982C85238}" srcOrd="4" destOrd="0" parTransId="{C0B39FA4-9346-48C8-BF79-905996F3E413}" sibTransId="{2173182B-63CF-49FA-B4EA-53D806573F1E}"/>
    <dgm:cxn modelId="{E201ACB8-029C-4CD8-AB1C-62FF39C9EFC3}" type="presOf" srcId="{2B4219FC-8BB3-4856-BC6C-41AC18B71EA1}" destId="{5CA49D64-538F-49D0-BA7A-35BFCE7FB6DB}" srcOrd="0" destOrd="0" presId="urn:microsoft.com/office/officeart/2005/8/layout/radial6"/>
    <dgm:cxn modelId="{3211EB9B-87AD-41F0-A4E8-7A1337735A32}" type="presOf" srcId="{2173182B-63CF-49FA-B4EA-53D806573F1E}" destId="{3D9EB858-BBE9-494F-9660-4C793F1C79AC}" srcOrd="0" destOrd="0" presId="urn:microsoft.com/office/officeart/2005/8/layout/radial6"/>
    <dgm:cxn modelId="{DD1DF961-893C-479E-A13E-43EFAEB57C8E}" type="presOf" srcId="{1DBE51B6-131E-48C3-BA47-E56E1D1ECB9D}" destId="{6920F9EC-3FD4-44DE-9B0F-FB076EA96928}" srcOrd="0" destOrd="0" presId="urn:microsoft.com/office/officeart/2005/8/layout/radial6"/>
    <dgm:cxn modelId="{F53B8064-017D-481B-910E-53E75BCDF4A5}" srcId="{52E41B8D-1277-426E-8E35-1B81B4F9A5C4}" destId="{00D53AA9-8DD2-49F2-A8BF-90205AD4EE37}" srcOrd="2" destOrd="0" parTransId="{05DAE3F9-96DA-4D86-A42E-487E17C9F251}" sibTransId="{1E5912BF-49EE-4FB0-8F5C-FB38EF08055D}"/>
    <dgm:cxn modelId="{1C8EF463-2365-49BD-92B0-4B35247C22BB}" type="presOf" srcId="{08726B96-0437-48F2-BEED-03F6E92681C6}" destId="{A882D0FE-B19E-44DA-BC1D-44F4450B4624}" srcOrd="0" destOrd="0" presId="urn:microsoft.com/office/officeart/2005/8/layout/radial6"/>
    <dgm:cxn modelId="{CAD5FC11-99F4-4289-BF73-BD6599443D51}" type="presOf" srcId="{00D53AA9-8DD2-49F2-A8BF-90205AD4EE37}" destId="{F605DBFF-7D6C-47C5-AA1F-814B6B96829C}" srcOrd="0" destOrd="0" presId="urn:microsoft.com/office/officeart/2005/8/layout/radial6"/>
    <dgm:cxn modelId="{38520BC1-18A5-437C-896B-B3DF2AE36593}" type="presOf" srcId="{D640C52C-5747-49FD-9306-1C85A66E8023}" destId="{1374DE62-8397-4F54-AC2C-58BE4A22EB56}" srcOrd="0" destOrd="0" presId="urn:microsoft.com/office/officeart/2005/8/layout/radial6"/>
    <dgm:cxn modelId="{CC8D7012-607B-4FC0-B80B-ED04E0F017C1}" type="presOf" srcId="{A0EAE056-5AF4-4A98-A2BC-D4EA2D1FAA1C}" destId="{9540AAF3-B436-4C34-9D4F-732ADE6A1C69}" srcOrd="0" destOrd="0" presId="urn:microsoft.com/office/officeart/2005/8/layout/radial6"/>
    <dgm:cxn modelId="{E1014FC3-9F9C-4E56-A72B-2E3AE8F9C36B}" srcId="{52E41B8D-1277-426E-8E35-1B81B4F9A5C4}" destId="{9BFA09EF-3057-4771-9EF3-F1608152543C}" srcOrd="1" destOrd="0" parTransId="{D43AE7C8-8707-4FD0-9C02-90118C4264DA}" sibTransId="{A0EAE056-5AF4-4A98-A2BC-D4EA2D1FAA1C}"/>
    <dgm:cxn modelId="{2E15F18D-1429-458A-BD76-004BF1437D6A}" type="presOf" srcId="{9BFA09EF-3057-4771-9EF3-F1608152543C}" destId="{E12E53EE-29E6-4AFD-A917-739A8365656C}" srcOrd="0" destOrd="0" presId="urn:microsoft.com/office/officeart/2005/8/layout/radial6"/>
    <dgm:cxn modelId="{01BE2A39-7831-4B1D-8075-8AC08B1084D3}" type="presOf" srcId="{52E41B8D-1277-426E-8E35-1B81B4F9A5C4}" destId="{B27EFA9E-9C07-4C0D-B372-36F6C37C452A}" srcOrd="0" destOrd="0" presId="urn:microsoft.com/office/officeart/2005/8/layout/radial6"/>
    <dgm:cxn modelId="{99699911-6FAF-4E61-8BA8-8527C2B7BBCA}" srcId="{52E41B8D-1277-426E-8E35-1B81B4F9A5C4}" destId="{D640C52C-5747-49FD-9306-1C85A66E8023}" srcOrd="0" destOrd="0" parTransId="{255C5373-61AA-4BEE-98E6-DD4CA9020ECE}" sibTransId="{1DBE51B6-131E-48C3-BA47-E56E1D1ECB9D}"/>
    <dgm:cxn modelId="{13D15F85-A5EA-415C-88EA-6EBC77FFD2D2}" srcId="{52E41B8D-1277-426E-8E35-1B81B4F9A5C4}" destId="{08726B96-0437-48F2-BEED-03F6E92681C6}" srcOrd="3" destOrd="0" parTransId="{BE45808A-DCAE-4679-AD42-CC257549AA85}" sibTransId="{FD5B01F7-5345-42F4-BC38-DF6127CC839E}"/>
    <dgm:cxn modelId="{1CB98ECA-F5DE-43EE-B4CB-AC58F64A5328}" type="presOf" srcId="{FD5B01F7-5345-42F4-BC38-DF6127CC839E}" destId="{27BF2EC5-BB79-42FF-9169-63282C7CE3A4}" srcOrd="0" destOrd="0" presId="urn:microsoft.com/office/officeart/2005/8/layout/radial6"/>
    <dgm:cxn modelId="{5C374CFC-3981-4B35-973D-6B67B7DBF885}" type="presOf" srcId="{4B4AA1D1-4FF2-4399-B687-1D4982C85238}" destId="{F20E73C9-A70D-4D94-9118-6F06A47059D7}" srcOrd="0" destOrd="0" presId="urn:microsoft.com/office/officeart/2005/8/layout/radial6"/>
    <dgm:cxn modelId="{D9524FC9-96C6-4D98-AAC8-F413E0984620}" srcId="{F1043CB7-AE21-440A-908C-807B3BEBCD24}" destId="{52E41B8D-1277-426E-8E35-1B81B4F9A5C4}" srcOrd="0" destOrd="0" parTransId="{07C4B19A-670A-4978-9423-58B6884A8890}" sibTransId="{A4F169FE-2507-4824-A67D-E5468BD7DB5E}"/>
    <dgm:cxn modelId="{587C8358-C88F-4F93-AA04-0007527E6A65}" type="presOf" srcId="{1E5912BF-49EE-4FB0-8F5C-FB38EF08055D}" destId="{872C5629-424F-4B6D-AE71-99299A7F8282}" srcOrd="0" destOrd="0" presId="urn:microsoft.com/office/officeart/2005/8/layout/radial6"/>
    <dgm:cxn modelId="{C26904FB-2A17-470B-8FB3-67EA71065560}" type="presOf" srcId="{CD793CC0-0CD2-48FD-95C8-8CB297B2EC65}" destId="{D4E6CD45-3569-40EB-8E8F-EC824024505A}" srcOrd="0" destOrd="0" presId="urn:microsoft.com/office/officeart/2005/8/layout/radial6"/>
    <dgm:cxn modelId="{1EB39B4A-E9E0-4735-8511-EA8235C77951}" type="presOf" srcId="{F1043CB7-AE21-440A-908C-807B3BEBCD24}" destId="{DD211EB9-FCFD-4EC5-8383-4CCBD6D82F43}" srcOrd="0" destOrd="0" presId="urn:microsoft.com/office/officeart/2005/8/layout/radial6"/>
    <dgm:cxn modelId="{A7F77452-CE60-45D1-BD41-A53339283B58}" srcId="{52E41B8D-1277-426E-8E35-1B81B4F9A5C4}" destId="{CD793CC0-0CD2-48FD-95C8-8CB297B2EC65}" srcOrd="5" destOrd="0" parTransId="{714EE7FE-D19E-4746-B4F4-B00A88116617}" sibTransId="{2B4219FC-8BB3-4856-BC6C-41AC18B71EA1}"/>
    <dgm:cxn modelId="{69A5DC26-1625-4D8F-96F6-34D31C7F8E28}" type="presParOf" srcId="{DD211EB9-FCFD-4EC5-8383-4CCBD6D82F43}" destId="{B27EFA9E-9C07-4C0D-B372-36F6C37C452A}" srcOrd="0" destOrd="0" presId="urn:microsoft.com/office/officeart/2005/8/layout/radial6"/>
    <dgm:cxn modelId="{9CAD19E0-FEA9-4D9B-AE36-F72BD9CC92A0}" type="presParOf" srcId="{DD211EB9-FCFD-4EC5-8383-4CCBD6D82F43}" destId="{1374DE62-8397-4F54-AC2C-58BE4A22EB56}" srcOrd="1" destOrd="0" presId="urn:microsoft.com/office/officeart/2005/8/layout/radial6"/>
    <dgm:cxn modelId="{0FA315D6-6B95-452B-B804-4A9D90B92C62}" type="presParOf" srcId="{DD211EB9-FCFD-4EC5-8383-4CCBD6D82F43}" destId="{1E66B022-DEBE-4085-97F9-BE6267241434}" srcOrd="2" destOrd="0" presId="urn:microsoft.com/office/officeart/2005/8/layout/radial6"/>
    <dgm:cxn modelId="{32C75E59-7698-4B01-B25C-F9C5CA7DBB25}" type="presParOf" srcId="{DD211EB9-FCFD-4EC5-8383-4CCBD6D82F43}" destId="{6920F9EC-3FD4-44DE-9B0F-FB076EA96928}" srcOrd="3" destOrd="0" presId="urn:microsoft.com/office/officeart/2005/8/layout/radial6"/>
    <dgm:cxn modelId="{4E98CD0D-7E2D-46AC-83DE-4F24671DED31}" type="presParOf" srcId="{DD211EB9-FCFD-4EC5-8383-4CCBD6D82F43}" destId="{E12E53EE-29E6-4AFD-A917-739A8365656C}" srcOrd="4" destOrd="0" presId="urn:microsoft.com/office/officeart/2005/8/layout/radial6"/>
    <dgm:cxn modelId="{FB4CF3D4-7B9E-48DC-9DF9-DF5E48547C4C}" type="presParOf" srcId="{DD211EB9-FCFD-4EC5-8383-4CCBD6D82F43}" destId="{4E9B4E1D-A50D-4670-8237-AF4B4C0480AB}" srcOrd="5" destOrd="0" presId="urn:microsoft.com/office/officeart/2005/8/layout/radial6"/>
    <dgm:cxn modelId="{B2A2447A-8893-45D4-B2BE-E7E9625D42FA}" type="presParOf" srcId="{DD211EB9-FCFD-4EC5-8383-4CCBD6D82F43}" destId="{9540AAF3-B436-4C34-9D4F-732ADE6A1C69}" srcOrd="6" destOrd="0" presId="urn:microsoft.com/office/officeart/2005/8/layout/radial6"/>
    <dgm:cxn modelId="{2D9535A9-22C6-4786-AAE0-0869EE276A1D}" type="presParOf" srcId="{DD211EB9-FCFD-4EC5-8383-4CCBD6D82F43}" destId="{F605DBFF-7D6C-47C5-AA1F-814B6B96829C}" srcOrd="7" destOrd="0" presId="urn:microsoft.com/office/officeart/2005/8/layout/radial6"/>
    <dgm:cxn modelId="{A251383C-8636-4F74-89BC-2EC1E312B71E}" type="presParOf" srcId="{DD211EB9-FCFD-4EC5-8383-4CCBD6D82F43}" destId="{9A60D5C9-CFAF-4C8C-ADED-1A29C6F68F70}" srcOrd="8" destOrd="0" presId="urn:microsoft.com/office/officeart/2005/8/layout/radial6"/>
    <dgm:cxn modelId="{E11F349E-9816-4963-9375-E05B2C859449}" type="presParOf" srcId="{DD211EB9-FCFD-4EC5-8383-4CCBD6D82F43}" destId="{872C5629-424F-4B6D-AE71-99299A7F8282}" srcOrd="9" destOrd="0" presId="urn:microsoft.com/office/officeart/2005/8/layout/radial6"/>
    <dgm:cxn modelId="{6CC93B60-D05D-447B-B0C5-B407B338DF42}" type="presParOf" srcId="{DD211EB9-FCFD-4EC5-8383-4CCBD6D82F43}" destId="{A882D0FE-B19E-44DA-BC1D-44F4450B4624}" srcOrd="10" destOrd="0" presId="urn:microsoft.com/office/officeart/2005/8/layout/radial6"/>
    <dgm:cxn modelId="{DA3529DB-05BE-46A3-AE97-74261A2F1666}" type="presParOf" srcId="{DD211EB9-FCFD-4EC5-8383-4CCBD6D82F43}" destId="{7301949F-C25A-49E5-8B10-D2B4596D1FB8}" srcOrd="11" destOrd="0" presId="urn:microsoft.com/office/officeart/2005/8/layout/radial6"/>
    <dgm:cxn modelId="{F0D93B04-4FD6-4C91-AF6B-15E0F16E9074}" type="presParOf" srcId="{DD211EB9-FCFD-4EC5-8383-4CCBD6D82F43}" destId="{27BF2EC5-BB79-42FF-9169-63282C7CE3A4}" srcOrd="12" destOrd="0" presId="urn:microsoft.com/office/officeart/2005/8/layout/radial6"/>
    <dgm:cxn modelId="{5AF52E6F-750A-4AC6-9ECD-73300AA2D6BF}" type="presParOf" srcId="{DD211EB9-FCFD-4EC5-8383-4CCBD6D82F43}" destId="{F20E73C9-A70D-4D94-9118-6F06A47059D7}" srcOrd="13" destOrd="0" presId="urn:microsoft.com/office/officeart/2005/8/layout/radial6"/>
    <dgm:cxn modelId="{3AE8CEE9-7287-4EB8-981D-A48717091466}" type="presParOf" srcId="{DD211EB9-FCFD-4EC5-8383-4CCBD6D82F43}" destId="{601E55D0-C2FF-4A09-B233-2E540A5ABB63}" srcOrd="14" destOrd="0" presId="urn:microsoft.com/office/officeart/2005/8/layout/radial6"/>
    <dgm:cxn modelId="{7EC0E939-28EC-46EE-8A19-7C9D88D8754F}" type="presParOf" srcId="{DD211EB9-FCFD-4EC5-8383-4CCBD6D82F43}" destId="{3D9EB858-BBE9-494F-9660-4C793F1C79AC}" srcOrd="15" destOrd="0" presId="urn:microsoft.com/office/officeart/2005/8/layout/radial6"/>
    <dgm:cxn modelId="{9156F0D6-0072-4A3A-8372-11F4AAF0C291}" type="presParOf" srcId="{DD211EB9-FCFD-4EC5-8383-4CCBD6D82F43}" destId="{D4E6CD45-3569-40EB-8E8F-EC824024505A}" srcOrd="16" destOrd="0" presId="urn:microsoft.com/office/officeart/2005/8/layout/radial6"/>
    <dgm:cxn modelId="{11FB2A90-5E5B-4025-A101-D39B43251788}" type="presParOf" srcId="{DD211EB9-FCFD-4EC5-8383-4CCBD6D82F43}" destId="{12D0C8C0-90FC-4E6F-9D4D-EC4B72FDB8E5}" srcOrd="17" destOrd="0" presId="urn:microsoft.com/office/officeart/2005/8/layout/radial6"/>
    <dgm:cxn modelId="{9B34433E-9435-4491-899E-42F1CB2B6297}" type="presParOf" srcId="{DD211EB9-FCFD-4EC5-8383-4CCBD6D82F43}" destId="{5CA49D64-538F-49D0-BA7A-35BFCE7FB6DB}" srcOrd="18" destOrd="0" presId="urn:microsoft.com/office/officeart/2005/8/layout/radial6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D562AA-B25E-43B1-8B38-354F1F9944B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71DB9F-849B-43E4-8557-413F625B9E64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Urethral plate</a:t>
          </a:r>
          <a:endParaRPr lang="en-US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E06EF6-D3C0-44D2-A1D6-F7B2B7832DE5}" type="parTrans" cxnId="{04F36239-741B-4E81-B851-5B85EFAED15F}">
      <dgm:prSet/>
      <dgm:spPr/>
      <dgm:t>
        <a:bodyPr/>
        <a:lstStyle/>
        <a:p>
          <a:endParaRPr lang="en-US"/>
        </a:p>
      </dgm:t>
    </dgm:pt>
    <dgm:pt modelId="{89D30099-9FB2-4FE3-9D1E-FBE21EB06FF3}" type="sibTrans" cxnId="{04F36239-741B-4E81-B851-5B85EFAED15F}">
      <dgm:prSet/>
      <dgm:spPr/>
      <dgm:t>
        <a:bodyPr/>
        <a:lstStyle/>
        <a:p>
          <a:endParaRPr lang="en-US"/>
        </a:p>
      </dgm:t>
    </dgm:pt>
    <dgm:pt modelId="{DAADF9D2-5B14-458E-AFDD-2386BC8F2318}">
      <dgm:prSet phldrT="[Text]"/>
      <dgm:spPr/>
      <dgm:t>
        <a:bodyPr/>
        <a:lstStyle/>
        <a:p>
          <a:r>
            <a:rPr lang="en-US" dirty="0" smtClean="0"/>
            <a:t>narrow</a:t>
          </a:r>
          <a:endParaRPr lang="en-US" dirty="0"/>
        </a:p>
      </dgm:t>
    </dgm:pt>
    <dgm:pt modelId="{9454ACE1-B6C8-472A-A1DB-33F49CE14073}" type="parTrans" cxnId="{2ABFACA1-13B5-4C62-92C4-7CAAEF061319}">
      <dgm:prSet/>
      <dgm:spPr/>
      <dgm:t>
        <a:bodyPr/>
        <a:lstStyle/>
        <a:p>
          <a:endParaRPr lang="en-US"/>
        </a:p>
      </dgm:t>
    </dgm:pt>
    <dgm:pt modelId="{456C08A3-2EAD-4D55-947B-EE199DFF8AD0}" type="sibTrans" cxnId="{2ABFACA1-13B5-4C62-92C4-7CAAEF061319}">
      <dgm:prSet/>
      <dgm:spPr/>
      <dgm:t>
        <a:bodyPr/>
        <a:lstStyle/>
        <a:p>
          <a:endParaRPr lang="en-US"/>
        </a:p>
      </dgm:t>
    </dgm:pt>
    <dgm:pt modelId="{375F0F40-7198-44C4-9715-4C93075A528D}">
      <dgm:prSet phldrT="[Text]"/>
      <dgm:spPr/>
      <dgm:t>
        <a:bodyPr/>
        <a:lstStyle/>
        <a:p>
          <a:r>
            <a:rPr lang="en-US" dirty="0" smtClean="0"/>
            <a:t>Wide</a:t>
          </a:r>
          <a:endParaRPr lang="en-US" dirty="0"/>
        </a:p>
      </dgm:t>
    </dgm:pt>
    <dgm:pt modelId="{E1302216-9663-4B10-8FE6-9D7A84E4064B}" type="parTrans" cxnId="{04076117-0C34-4131-A3F7-11BCF50EE172}">
      <dgm:prSet/>
      <dgm:spPr/>
      <dgm:t>
        <a:bodyPr/>
        <a:lstStyle/>
        <a:p>
          <a:endParaRPr lang="en-US"/>
        </a:p>
      </dgm:t>
    </dgm:pt>
    <dgm:pt modelId="{6B9C3646-AA9E-4941-9975-B92669B03270}" type="sibTrans" cxnId="{04076117-0C34-4131-A3F7-11BCF50EE172}">
      <dgm:prSet/>
      <dgm:spPr/>
      <dgm:t>
        <a:bodyPr/>
        <a:lstStyle/>
        <a:p>
          <a:endParaRPr lang="en-US"/>
        </a:p>
      </dgm:t>
    </dgm:pt>
    <dgm:pt modelId="{0A620E1C-307F-4B82-A618-F1EBBCA14996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Penile </a:t>
          </a:r>
          <a:r>
            <a:rPr lang="en-US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lenth</a:t>
          </a:r>
          <a:endParaRPr lang="en-US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3EF5CE-C315-473B-9A8B-AFD072EA55B8}" type="parTrans" cxnId="{E3AF571B-A8E4-4057-86D5-E0AACEB360BF}">
      <dgm:prSet/>
      <dgm:spPr/>
      <dgm:t>
        <a:bodyPr/>
        <a:lstStyle/>
        <a:p>
          <a:endParaRPr lang="en-US"/>
        </a:p>
      </dgm:t>
    </dgm:pt>
    <dgm:pt modelId="{B33FB291-A8FC-4A1A-82EE-80AA2205B6AD}" type="sibTrans" cxnId="{E3AF571B-A8E4-4057-86D5-E0AACEB360BF}">
      <dgm:prSet/>
      <dgm:spPr/>
      <dgm:t>
        <a:bodyPr/>
        <a:lstStyle/>
        <a:p>
          <a:endParaRPr lang="en-US"/>
        </a:p>
      </dgm:t>
    </dgm:pt>
    <dgm:pt modelId="{526ABA14-2D06-4EC8-8BBA-1CEFF27854FC}">
      <dgm:prSet phldrT="[Text]" custT="1"/>
      <dgm:spPr/>
      <dgm:t>
        <a:bodyPr/>
        <a:lstStyle/>
        <a:p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wait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F38805E0-EEFE-4DE2-A696-4BEB426A0CEF}" type="parTrans" cxnId="{94F1D5A1-9449-43A6-B333-CA63CF15D1C6}">
      <dgm:prSet/>
      <dgm:spPr/>
      <dgm:t>
        <a:bodyPr/>
        <a:lstStyle/>
        <a:p>
          <a:endParaRPr lang="en-US"/>
        </a:p>
      </dgm:t>
    </dgm:pt>
    <dgm:pt modelId="{41500D85-EC1F-4536-BB4B-1AE3EC461CB9}" type="sibTrans" cxnId="{94F1D5A1-9449-43A6-B333-CA63CF15D1C6}">
      <dgm:prSet/>
      <dgm:spPr/>
      <dgm:t>
        <a:bodyPr/>
        <a:lstStyle/>
        <a:p>
          <a:endParaRPr lang="en-US"/>
        </a:p>
      </dgm:t>
    </dgm:pt>
    <dgm:pt modelId="{0F761C2A-3ADE-4201-9FF8-2720AFB051D7}">
      <dgm:prSet phldrT="[Text]" custT="1"/>
      <dgm:spPr/>
      <dgm:t>
        <a:bodyPr/>
        <a:lstStyle/>
        <a:p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Testosterone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1F7A6149-935A-45DB-BC29-492BAEB15D61}" type="parTrans" cxnId="{1F215C70-2AD0-4EF3-A879-2D05EF1AA0C4}">
      <dgm:prSet/>
      <dgm:spPr/>
      <dgm:t>
        <a:bodyPr/>
        <a:lstStyle/>
        <a:p>
          <a:endParaRPr lang="en-US"/>
        </a:p>
      </dgm:t>
    </dgm:pt>
    <dgm:pt modelId="{2394B954-997B-4C03-AAF0-196DB08A54FA}" type="sibTrans" cxnId="{1F215C70-2AD0-4EF3-A879-2D05EF1AA0C4}">
      <dgm:prSet/>
      <dgm:spPr/>
      <dgm:t>
        <a:bodyPr/>
        <a:lstStyle/>
        <a:p>
          <a:endParaRPr lang="en-US"/>
        </a:p>
      </dgm:t>
    </dgm:pt>
    <dgm:pt modelId="{337D1268-05FF-4EBD-AC99-DDC2C8A8FFEC}">
      <dgm:prSet phldrT="[Text]"/>
      <dgm:spPr/>
      <dgm:t>
        <a:bodyPr/>
        <a:lstStyle/>
        <a:p>
          <a:r>
            <a:rPr lang="en-US" dirty="0" smtClean="0"/>
            <a:t>healthy</a:t>
          </a:r>
          <a:endParaRPr lang="en-US" dirty="0"/>
        </a:p>
      </dgm:t>
    </dgm:pt>
    <dgm:pt modelId="{174E3207-4DED-4DDD-84C2-205DCBB45EDE}" type="parTrans" cxnId="{0E27E2A9-3E09-45B7-BE83-47F8FB216FAF}">
      <dgm:prSet/>
      <dgm:spPr/>
      <dgm:t>
        <a:bodyPr/>
        <a:lstStyle/>
        <a:p>
          <a:endParaRPr lang="en-US"/>
        </a:p>
      </dgm:t>
    </dgm:pt>
    <dgm:pt modelId="{2AE0FF94-5481-4828-BDD3-7DCA591B3B5D}" type="sibTrans" cxnId="{0E27E2A9-3E09-45B7-BE83-47F8FB216FAF}">
      <dgm:prSet/>
      <dgm:spPr/>
      <dgm:t>
        <a:bodyPr/>
        <a:lstStyle/>
        <a:p>
          <a:endParaRPr lang="en-US"/>
        </a:p>
      </dgm:t>
    </dgm:pt>
    <dgm:pt modelId="{2CD30CF2-5F1C-464F-992A-26EEFAFEBD03}">
      <dgm:prSet/>
      <dgm:spPr/>
      <dgm:t>
        <a:bodyPr/>
        <a:lstStyle/>
        <a:p>
          <a:r>
            <a:rPr lang="en-US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Prepucial</a:t>
          </a:r>
          <a:r>
            <a: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skin</a:t>
          </a:r>
        </a:p>
      </dgm:t>
    </dgm:pt>
    <dgm:pt modelId="{93079FAD-54AC-4043-8B62-0471D7AECC04}" type="parTrans" cxnId="{9F5CCA5D-4BE5-46AE-A456-CC122688FBC2}">
      <dgm:prSet/>
      <dgm:spPr/>
      <dgm:t>
        <a:bodyPr/>
        <a:lstStyle/>
        <a:p>
          <a:endParaRPr lang="en-US"/>
        </a:p>
      </dgm:t>
    </dgm:pt>
    <dgm:pt modelId="{EEF8CD05-3FB5-42F1-A80A-E714B161A8F6}" type="sibTrans" cxnId="{9F5CCA5D-4BE5-46AE-A456-CC122688FBC2}">
      <dgm:prSet/>
      <dgm:spPr/>
      <dgm:t>
        <a:bodyPr/>
        <a:lstStyle/>
        <a:p>
          <a:endParaRPr lang="en-US"/>
        </a:p>
      </dgm:t>
    </dgm:pt>
    <dgm:pt modelId="{8C624E87-3286-464F-B1CE-787A5063FD2E}">
      <dgm:prSet/>
      <dgm:spPr/>
      <dgm:t>
        <a:bodyPr/>
        <a:lstStyle/>
        <a:p>
          <a:r>
            <a:rPr lang="en-US" dirty="0" smtClean="0"/>
            <a:t> </a:t>
          </a:r>
          <a:r>
            <a:rPr lang="en-US" dirty="0" err="1" smtClean="0"/>
            <a:t>Circucised</a:t>
          </a:r>
          <a:endParaRPr lang="en-US" dirty="0"/>
        </a:p>
      </dgm:t>
    </dgm:pt>
    <dgm:pt modelId="{89661BF3-BCFA-486F-93F7-F88722542941}" type="parTrans" cxnId="{8F635C63-1217-452D-8708-626D15143833}">
      <dgm:prSet/>
      <dgm:spPr/>
      <dgm:t>
        <a:bodyPr/>
        <a:lstStyle/>
        <a:p>
          <a:endParaRPr lang="en-US"/>
        </a:p>
      </dgm:t>
    </dgm:pt>
    <dgm:pt modelId="{93005F68-52C6-45FC-8B0D-C1BCDB3D0251}" type="sibTrans" cxnId="{8F635C63-1217-452D-8708-626D15143833}">
      <dgm:prSet/>
      <dgm:spPr/>
      <dgm:t>
        <a:bodyPr/>
        <a:lstStyle/>
        <a:p>
          <a:endParaRPr lang="en-US"/>
        </a:p>
      </dgm:t>
    </dgm:pt>
    <dgm:pt modelId="{C79F6C54-1EC9-4D37-A810-6D9B47FE14B1}">
      <dgm:prSet/>
      <dgm:spPr/>
      <dgm:t>
        <a:bodyPr/>
        <a:lstStyle/>
        <a:p>
          <a:r>
            <a:rPr lang="en-US" dirty="0" smtClean="0"/>
            <a:t>Amount</a:t>
          </a:r>
          <a:endParaRPr lang="en-US" dirty="0"/>
        </a:p>
      </dgm:t>
    </dgm:pt>
    <dgm:pt modelId="{2AF99EFD-8043-45F0-A091-604E6C6E420D}" type="parTrans" cxnId="{A40122F9-DF20-4AE6-AA5E-A64C3C7B3BA0}">
      <dgm:prSet/>
      <dgm:spPr/>
      <dgm:t>
        <a:bodyPr/>
        <a:lstStyle/>
        <a:p>
          <a:endParaRPr lang="en-US"/>
        </a:p>
      </dgm:t>
    </dgm:pt>
    <dgm:pt modelId="{2879DBE5-293C-4018-9843-FE8EF6B476C3}" type="sibTrans" cxnId="{A40122F9-DF20-4AE6-AA5E-A64C3C7B3BA0}">
      <dgm:prSet/>
      <dgm:spPr/>
      <dgm:t>
        <a:bodyPr/>
        <a:lstStyle/>
        <a:p>
          <a:endParaRPr lang="en-US"/>
        </a:p>
      </dgm:t>
    </dgm:pt>
    <dgm:pt modelId="{9BC84B86-AE7B-43DB-A4F0-8E0DDD4DBC42}">
      <dgm:prSet phldrT="[Text]" custT="1"/>
      <dgm:spPr/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Spongious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tissue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1DD8C358-A749-4548-B34B-8E4EF7482139}" type="parTrans" cxnId="{4F52FE2C-07FC-4171-9FC7-A7DD7519397E}">
      <dgm:prSet/>
      <dgm:spPr/>
    </dgm:pt>
    <dgm:pt modelId="{92B67737-2969-45FE-87A2-EFE85C9E19B8}" type="sibTrans" cxnId="{4F52FE2C-07FC-4171-9FC7-A7DD7519397E}">
      <dgm:prSet/>
      <dgm:spPr/>
    </dgm:pt>
    <dgm:pt modelId="{CB82346C-3F3E-4E81-A4C0-23B962316786}" type="pres">
      <dgm:prSet presAssocID="{A2D562AA-B25E-43B1-8B38-354F1F9944B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8E8F5C2-3DC6-4635-8885-6733853628CA}" type="pres">
      <dgm:prSet presAssocID="{C271DB9F-849B-43E4-8557-413F625B9E64}" presName="linNode" presStyleCnt="0"/>
      <dgm:spPr/>
    </dgm:pt>
    <dgm:pt modelId="{5DFE8B63-43A3-484B-AAD6-158C2801576B}" type="pres">
      <dgm:prSet presAssocID="{C271DB9F-849B-43E4-8557-413F625B9E64}" presName="parentShp" presStyleLbl="node1" presStyleIdx="0" presStyleCnt="3" custScaleY="616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AFD25-4331-4973-87A1-2FBDAF47291B}" type="pres">
      <dgm:prSet presAssocID="{C271DB9F-849B-43E4-8557-413F625B9E64}" presName="childShp" presStyleLbl="bgAccFollowNode1" presStyleIdx="0" presStyleCnt="3" custScaleY="73716" custLinFactNeighborY="4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12C10-CBCB-4DC2-8977-F22F0D7F4A1C}" type="pres">
      <dgm:prSet presAssocID="{89D30099-9FB2-4FE3-9D1E-FBE21EB06FF3}" presName="spacing" presStyleCnt="0"/>
      <dgm:spPr/>
    </dgm:pt>
    <dgm:pt modelId="{4739D3F5-DD6B-42B8-BA07-CAD78F4439A8}" type="pres">
      <dgm:prSet presAssocID="{0A620E1C-307F-4B82-A618-F1EBBCA14996}" presName="linNode" presStyleCnt="0"/>
      <dgm:spPr/>
    </dgm:pt>
    <dgm:pt modelId="{1CC6C97F-196B-484B-9F62-7AB213805C09}" type="pres">
      <dgm:prSet presAssocID="{0A620E1C-307F-4B82-A618-F1EBBCA14996}" presName="parentShp" presStyleLbl="node1" presStyleIdx="1" presStyleCnt="3" custScaleY="679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3DE3F-CF3C-4FDA-98FD-4EB72106C975}" type="pres">
      <dgm:prSet presAssocID="{0A620E1C-307F-4B82-A618-F1EBBCA14996}" presName="childShp" presStyleLbl="bgAccFollowNode1" presStyleIdx="1" presStyleCnt="3" custScaleX="106289" custScaleY="79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67B0FB-5E01-4BDA-A794-82302148D20D}" type="pres">
      <dgm:prSet presAssocID="{B33FB291-A8FC-4A1A-82EE-80AA2205B6AD}" presName="spacing" presStyleCnt="0"/>
      <dgm:spPr/>
    </dgm:pt>
    <dgm:pt modelId="{655A2A5F-DCC2-48E7-977D-98DDD009BD5C}" type="pres">
      <dgm:prSet presAssocID="{2CD30CF2-5F1C-464F-992A-26EEFAFEBD03}" presName="linNode" presStyleCnt="0"/>
      <dgm:spPr/>
    </dgm:pt>
    <dgm:pt modelId="{10D90FB0-0582-4166-BAA7-3E365AF4BAD1}" type="pres">
      <dgm:prSet presAssocID="{2CD30CF2-5F1C-464F-992A-26EEFAFEBD03}" presName="parentShp" presStyleLbl="node1" presStyleIdx="2" presStyleCnt="3" custScaleY="63409" custLinFactNeighborY="-52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951D0E-3770-468A-A961-6AAD6FCCE25E}" type="pres">
      <dgm:prSet presAssocID="{2CD30CF2-5F1C-464F-992A-26EEFAFEBD03}" presName="childShp" presStyleLbl="bgAccFollowNode1" presStyleIdx="2" presStyleCnt="3" custScaleY="76918" custLinFactNeighborY="-47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820A91-2D25-4B20-894D-8F6504CB8A2D}" type="presOf" srcId="{DAADF9D2-5B14-458E-AFDD-2386BC8F2318}" destId="{4CFAFD25-4331-4973-87A1-2FBDAF47291B}" srcOrd="0" destOrd="0" presId="urn:microsoft.com/office/officeart/2005/8/layout/vList6"/>
    <dgm:cxn modelId="{2ABFACA1-13B5-4C62-92C4-7CAAEF061319}" srcId="{C271DB9F-849B-43E4-8557-413F625B9E64}" destId="{DAADF9D2-5B14-458E-AFDD-2386BC8F2318}" srcOrd="0" destOrd="0" parTransId="{9454ACE1-B6C8-472A-A1DB-33F49CE14073}" sibTransId="{456C08A3-2EAD-4D55-947B-EE199DFF8AD0}"/>
    <dgm:cxn modelId="{8F635C63-1217-452D-8708-626D15143833}" srcId="{2CD30CF2-5F1C-464F-992A-26EEFAFEBD03}" destId="{8C624E87-3286-464F-B1CE-787A5063FD2E}" srcOrd="0" destOrd="0" parTransId="{89661BF3-BCFA-486F-93F7-F88722542941}" sibTransId="{93005F68-52C6-45FC-8B0D-C1BCDB3D0251}"/>
    <dgm:cxn modelId="{5952F5EA-B32D-494A-BE2D-814A0B2BA697}" type="presOf" srcId="{375F0F40-7198-44C4-9715-4C93075A528D}" destId="{4CFAFD25-4331-4973-87A1-2FBDAF47291B}" srcOrd="0" destOrd="1" presId="urn:microsoft.com/office/officeart/2005/8/layout/vList6"/>
    <dgm:cxn modelId="{44504D9D-76C7-4FEF-B707-4252B3601C18}" type="presOf" srcId="{526ABA14-2D06-4EC8-8BBA-1CEFF27854FC}" destId="{2D03DE3F-CF3C-4FDA-98FD-4EB72106C975}" srcOrd="0" destOrd="0" presId="urn:microsoft.com/office/officeart/2005/8/layout/vList6"/>
    <dgm:cxn modelId="{EF80E1F3-1F6C-4CD4-B63E-ADBD8600DA22}" type="presOf" srcId="{0F761C2A-3ADE-4201-9FF8-2720AFB051D7}" destId="{2D03DE3F-CF3C-4FDA-98FD-4EB72106C975}" srcOrd="0" destOrd="1" presId="urn:microsoft.com/office/officeart/2005/8/layout/vList6"/>
    <dgm:cxn modelId="{7BEE9AAE-0490-4E29-BC7C-5E1A1EE4D398}" type="presOf" srcId="{A2D562AA-B25E-43B1-8B38-354F1F9944B0}" destId="{CB82346C-3F3E-4E81-A4C0-23B962316786}" srcOrd="0" destOrd="0" presId="urn:microsoft.com/office/officeart/2005/8/layout/vList6"/>
    <dgm:cxn modelId="{75B945BC-D88B-4743-B321-80A7D2B3075A}" type="presOf" srcId="{C79F6C54-1EC9-4D37-A810-6D9B47FE14B1}" destId="{49951D0E-3770-468A-A961-6AAD6FCCE25E}" srcOrd="0" destOrd="1" presId="urn:microsoft.com/office/officeart/2005/8/layout/vList6"/>
    <dgm:cxn modelId="{A87C74CD-F944-4890-A0A5-4C93A0739EA8}" type="presOf" srcId="{337D1268-05FF-4EBD-AC99-DDC2C8A8FFEC}" destId="{4CFAFD25-4331-4973-87A1-2FBDAF47291B}" srcOrd="0" destOrd="2" presId="urn:microsoft.com/office/officeart/2005/8/layout/vList6"/>
    <dgm:cxn modelId="{E3AF571B-A8E4-4057-86D5-E0AACEB360BF}" srcId="{A2D562AA-B25E-43B1-8B38-354F1F9944B0}" destId="{0A620E1C-307F-4B82-A618-F1EBBCA14996}" srcOrd="1" destOrd="0" parTransId="{523EF5CE-C315-473B-9A8B-AFD072EA55B8}" sibTransId="{B33FB291-A8FC-4A1A-82EE-80AA2205B6AD}"/>
    <dgm:cxn modelId="{CEE61AE6-1719-49ED-9240-F8FBBBD48E35}" type="presOf" srcId="{C271DB9F-849B-43E4-8557-413F625B9E64}" destId="{5DFE8B63-43A3-484B-AAD6-158C2801576B}" srcOrd="0" destOrd="0" presId="urn:microsoft.com/office/officeart/2005/8/layout/vList6"/>
    <dgm:cxn modelId="{94F1D5A1-9449-43A6-B333-CA63CF15D1C6}" srcId="{0A620E1C-307F-4B82-A618-F1EBBCA14996}" destId="{526ABA14-2D06-4EC8-8BBA-1CEFF27854FC}" srcOrd="0" destOrd="0" parTransId="{F38805E0-EEFE-4DE2-A696-4BEB426A0CEF}" sibTransId="{41500D85-EC1F-4536-BB4B-1AE3EC461CB9}"/>
    <dgm:cxn modelId="{04F36239-741B-4E81-B851-5B85EFAED15F}" srcId="{A2D562AA-B25E-43B1-8B38-354F1F9944B0}" destId="{C271DB9F-849B-43E4-8557-413F625B9E64}" srcOrd="0" destOrd="0" parTransId="{70E06EF6-D3C0-44D2-A1D6-F7B2B7832DE5}" sibTransId="{89D30099-9FB2-4FE3-9D1E-FBE21EB06FF3}"/>
    <dgm:cxn modelId="{4A25A1D6-0282-479B-9949-69C313DF8BD8}" type="presOf" srcId="{8C624E87-3286-464F-B1CE-787A5063FD2E}" destId="{49951D0E-3770-468A-A961-6AAD6FCCE25E}" srcOrd="0" destOrd="0" presId="urn:microsoft.com/office/officeart/2005/8/layout/vList6"/>
    <dgm:cxn modelId="{BA24F01D-9B72-445C-AA2D-0D1B2777AC6A}" type="presOf" srcId="{9BC84B86-AE7B-43DB-A4F0-8E0DDD4DBC42}" destId="{2D03DE3F-CF3C-4FDA-98FD-4EB72106C975}" srcOrd="0" destOrd="2" presId="urn:microsoft.com/office/officeart/2005/8/layout/vList6"/>
    <dgm:cxn modelId="{1F215C70-2AD0-4EF3-A879-2D05EF1AA0C4}" srcId="{0A620E1C-307F-4B82-A618-F1EBBCA14996}" destId="{0F761C2A-3ADE-4201-9FF8-2720AFB051D7}" srcOrd="1" destOrd="0" parTransId="{1F7A6149-935A-45DB-BC29-492BAEB15D61}" sibTransId="{2394B954-997B-4C03-AAF0-196DB08A54FA}"/>
    <dgm:cxn modelId="{A40122F9-DF20-4AE6-AA5E-A64C3C7B3BA0}" srcId="{2CD30CF2-5F1C-464F-992A-26EEFAFEBD03}" destId="{C79F6C54-1EC9-4D37-A810-6D9B47FE14B1}" srcOrd="1" destOrd="0" parTransId="{2AF99EFD-8043-45F0-A091-604E6C6E420D}" sibTransId="{2879DBE5-293C-4018-9843-FE8EF6B476C3}"/>
    <dgm:cxn modelId="{19AB2297-EBFD-406A-B877-A06BA4B24B2D}" type="presOf" srcId="{0A620E1C-307F-4B82-A618-F1EBBCA14996}" destId="{1CC6C97F-196B-484B-9F62-7AB213805C09}" srcOrd="0" destOrd="0" presId="urn:microsoft.com/office/officeart/2005/8/layout/vList6"/>
    <dgm:cxn modelId="{0E27E2A9-3E09-45B7-BE83-47F8FB216FAF}" srcId="{C271DB9F-849B-43E4-8557-413F625B9E64}" destId="{337D1268-05FF-4EBD-AC99-DDC2C8A8FFEC}" srcOrd="2" destOrd="0" parTransId="{174E3207-4DED-4DDD-84C2-205DCBB45EDE}" sibTransId="{2AE0FF94-5481-4828-BDD3-7DCA591B3B5D}"/>
    <dgm:cxn modelId="{22CA0A3B-1B06-4FB2-8D97-4191D39EA0A9}" type="presOf" srcId="{2CD30CF2-5F1C-464F-992A-26EEFAFEBD03}" destId="{10D90FB0-0582-4166-BAA7-3E365AF4BAD1}" srcOrd="0" destOrd="0" presId="urn:microsoft.com/office/officeart/2005/8/layout/vList6"/>
    <dgm:cxn modelId="{04076117-0C34-4131-A3F7-11BCF50EE172}" srcId="{C271DB9F-849B-43E4-8557-413F625B9E64}" destId="{375F0F40-7198-44C4-9715-4C93075A528D}" srcOrd="1" destOrd="0" parTransId="{E1302216-9663-4B10-8FE6-9D7A84E4064B}" sibTransId="{6B9C3646-AA9E-4941-9975-B92669B03270}"/>
    <dgm:cxn modelId="{4F52FE2C-07FC-4171-9FC7-A7DD7519397E}" srcId="{0A620E1C-307F-4B82-A618-F1EBBCA14996}" destId="{9BC84B86-AE7B-43DB-A4F0-8E0DDD4DBC42}" srcOrd="2" destOrd="0" parTransId="{1DD8C358-A749-4548-B34B-8E4EF7482139}" sibTransId="{92B67737-2969-45FE-87A2-EFE85C9E19B8}"/>
    <dgm:cxn modelId="{9F5CCA5D-4BE5-46AE-A456-CC122688FBC2}" srcId="{A2D562AA-B25E-43B1-8B38-354F1F9944B0}" destId="{2CD30CF2-5F1C-464F-992A-26EEFAFEBD03}" srcOrd="2" destOrd="0" parTransId="{93079FAD-54AC-4043-8B62-0471D7AECC04}" sibTransId="{EEF8CD05-3FB5-42F1-A80A-E714B161A8F6}"/>
    <dgm:cxn modelId="{54FD0A14-7EAA-42F0-92A5-A8EC0D052C21}" type="presParOf" srcId="{CB82346C-3F3E-4E81-A4C0-23B962316786}" destId="{08E8F5C2-3DC6-4635-8885-6733853628CA}" srcOrd="0" destOrd="0" presId="urn:microsoft.com/office/officeart/2005/8/layout/vList6"/>
    <dgm:cxn modelId="{A2E16606-D45F-4B6B-9FDE-59B8773FC739}" type="presParOf" srcId="{08E8F5C2-3DC6-4635-8885-6733853628CA}" destId="{5DFE8B63-43A3-484B-AAD6-158C2801576B}" srcOrd="0" destOrd="0" presId="urn:microsoft.com/office/officeart/2005/8/layout/vList6"/>
    <dgm:cxn modelId="{13ADC1C4-BA68-419C-822B-F2B415D303BD}" type="presParOf" srcId="{08E8F5C2-3DC6-4635-8885-6733853628CA}" destId="{4CFAFD25-4331-4973-87A1-2FBDAF47291B}" srcOrd="1" destOrd="0" presId="urn:microsoft.com/office/officeart/2005/8/layout/vList6"/>
    <dgm:cxn modelId="{EBF06CE5-813B-4CCD-A0FE-F04096F33450}" type="presParOf" srcId="{CB82346C-3F3E-4E81-A4C0-23B962316786}" destId="{11E12C10-CBCB-4DC2-8977-F22F0D7F4A1C}" srcOrd="1" destOrd="0" presId="urn:microsoft.com/office/officeart/2005/8/layout/vList6"/>
    <dgm:cxn modelId="{F9D1930D-7501-4FC2-9DD6-A7BC42A8EBF1}" type="presParOf" srcId="{CB82346C-3F3E-4E81-A4C0-23B962316786}" destId="{4739D3F5-DD6B-42B8-BA07-CAD78F4439A8}" srcOrd="2" destOrd="0" presId="urn:microsoft.com/office/officeart/2005/8/layout/vList6"/>
    <dgm:cxn modelId="{BCD380AA-4EDC-4B2C-BCF0-0146740EC916}" type="presParOf" srcId="{4739D3F5-DD6B-42B8-BA07-CAD78F4439A8}" destId="{1CC6C97F-196B-484B-9F62-7AB213805C09}" srcOrd="0" destOrd="0" presId="urn:microsoft.com/office/officeart/2005/8/layout/vList6"/>
    <dgm:cxn modelId="{19CE7EA5-72DD-4407-82B7-975BCD7EFA88}" type="presParOf" srcId="{4739D3F5-DD6B-42B8-BA07-CAD78F4439A8}" destId="{2D03DE3F-CF3C-4FDA-98FD-4EB72106C975}" srcOrd="1" destOrd="0" presId="urn:microsoft.com/office/officeart/2005/8/layout/vList6"/>
    <dgm:cxn modelId="{74DDBE9C-EB20-4820-8593-35A4F9AB0E8E}" type="presParOf" srcId="{CB82346C-3F3E-4E81-A4C0-23B962316786}" destId="{8367B0FB-5E01-4BDA-A794-82302148D20D}" srcOrd="3" destOrd="0" presId="urn:microsoft.com/office/officeart/2005/8/layout/vList6"/>
    <dgm:cxn modelId="{84AEE0FF-643A-44F2-8046-6604FA30D0B5}" type="presParOf" srcId="{CB82346C-3F3E-4E81-A4C0-23B962316786}" destId="{655A2A5F-DCC2-48E7-977D-98DDD009BD5C}" srcOrd="4" destOrd="0" presId="urn:microsoft.com/office/officeart/2005/8/layout/vList6"/>
    <dgm:cxn modelId="{C6E3D142-8944-438B-BF85-3E8747A0BFCD}" type="presParOf" srcId="{655A2A5F-DCC2-48E7-977D-98DDD009BD5C}" destId="{10D90FB0-0582-4166-BAA7-3E365AF4BAD1}" srcOrd="0" destOrd="0" presId="urn:microsoft.com/office/officeart/2005/8/layout/vList6"/>
    <dgm:cxn modelId="{63AE1AA6-7655-4B62-90C1-340813B1C30D}" type="presParOf" srcId="{655A2A5F-DCC2-48E7-977D-98DDD009BD5C}" destId="{49951D0E-3770-468A-A961-6AAD6FCCE25E}" srcOrd="1" destOrd="0" presId="urn:microsoft.com/office/officeart/2005/8/layout/vList6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D562AA-B25E-43B1-8B38-354F1F9944B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71DB9F-849B-43E4-8557-413F625B9E64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Meatus</a:t>
          </a:r>
          <a:endParaRPr lang="en-US" sz="2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E06EF6-D3C0-44D2-A1D6-F7B2B7832DE5}" type="parTrans" cxnId="{04F36239-741B-4E81-B851-5B85EFAED15F}">
      <dgm:prSet/>
      <dgm:spPr/>
      <dgm:t>
        <a:bodyPr/>
        <a:lstStyle/>
        <a:p>
          <a:endParaRPr lang="en-US"/>
        </a:p>
      </dgm:t>
    </dgm:pt>
    <dgm:pt modelId="{89D30099-9FB2-4FE3-9D1E-FBE21EB06FF3}" type="sibTrans" cxnId="{04F36239-741B-4E81-B851-5B85EFAED15F}">
      <dgm:prSet/>
      <dgm:spPr/>
      <dgm:t>
        <a:bodyPr/>
        <a:lstStyle/>
        <a:p>
          <a:endParaRPr lang="en-US"/>
        </a:p>
      </dgm:t>
    </dgm:pt>
    <dgm:pt modelId="{DAADF9D2-5B14-458E-AFDD-2386BC8F2318}">
      <dgm:prSet phldrT="[Text]" custT="1"/>
      <dgm:spPr/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Site,size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9454ACE1-B6C8-472A-A1DB-33F49CE14073}" type="parTrans" cxnId="{2ABFACA1-13B5-4C62-92C4-7CAAEF061319}">
      <dgm:prSet/>
      <dgm:spPr/>
      <dgm:t>
        <a:bodyPr/>
        <a:lstStyle/>
        <a:p>
          <a:endParaRPr lang="en-US"/>
        </a:p>
      </dgm:t>
    </dgm:pt>
    <dgm:pt modelId="{456C08A3-2EAD-4D55-947B-EE199DFF8AD0}" type="sibTrans" cxnId="{2ABFACA1-13B5-4C62-92C4-7CAAEF061319}">
      <dgm:prSet/>
      <dgm:spPr/>
      <dgm:t>
        <a:bodyPr/>
        <a:lstStyle/>
        <a:p>
          <a:endParaRPr lang="en-US"/>
        </a:p>
      </dgm:t>
    </dgm:pt>
    <dgm:pt modelId="{375F0F40-7198-44C4-9715-4C93075A528D}">
      <dgm:prSet phldrT="[Text]" custT="1"/>
      <dgm:spPr/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proxima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meatal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skin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E1302216-9663-4B10-8FE6-9D7A84E4064B}" type="parTrans" cxnId="{04076117-0C34-4131-A3F7-11BCF50EE172}">
      <dgm:prSet/>
      <dgm:spPr/>
      <dgm:t>
        <a:bodyPr/>
        <a:lstStyle/>
        <a:p>
          <a:endParaRPr lang="en-US"/>
        </a:p>
      </dgm:t>
    </dgm:pt>
    <dgm:pt modelId="{6B9C3646-AA9E-4941-9975-B92669B03270}" type="sibTrans" cxnId="{04076117-0C34-4131-A3F7-11BCF50EE172}">
      <dgm:prSet/>
      <dgm:spPr/>
      <dgm:t>
        <a:bodyPr/>
        <a:lstStyle/>
        <a:p>
          <a:endParaRPr lang="en-US"/>
        </a:p>
      </dgm:t>
    </dgm:pt>
    <dgm:pt modelId="{0A620E1C-307F-4B82-A618-F1EBBCA14996}">
      <dgm:prSet phldrT="[Text]"/>
      <dgm:spPr/>
      <dgm:t>
        <a:bodyPr/>
        <a:lstStyle/>
        <a:p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Glans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523EF5CE-C315-473B-9A8B-AFD072EA55B8}" type="parTrans" cxnId="{E3AF571B-A8E4-4057-86D5-E0AACEB360BF}">
      <dgm:prSet/>
      <dgm:spPr/>
      <dgm:t>
        <a:bodyPr/>
        <a:lstStyle/>
        <a:p>
          <a:endParaRPr lang="en-US"/>
        </a:p>
      </dgm:t>
    </dgm:pt>
    <dgm:pt modelId="{B33FB291-A8FC-4A1A-82EE-80AA2205B6AD}" type="sibTrans" cxnId="{E3AF571B-A8E4-4057-86D5-E0AACEB360BF}">
      <dgm:prSet/>
      <dgm:spPr/>
      <dgm:t>
        <a:bodyPr/>
        <a:lstStyle/>
        <a:p>
          <a:endParaRPr lang="en-US"/>
        </a:p>
      </dgm:t>
    </dgm:pt>
    <dgm:pt modelId="{526ABA14-2D06-4EC8-8BBA-1CEFF27854FC}">
      <dgm:prSet phldrT="[Text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skin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F38805E0-EEFE-4DE2-A696-4BEB426A0CEF}" type="parTrans" cxnId="{94F1D5A1-9449-43A6-B333-CA63CF15D1C6}">
      <dgm:prSet/>
      <dgm:spPr/>
      <dgm:t>
        <a:bodyPr/>
        <a:lstStyle/>
        <a:p>
          <a:endParaRPr lang="en-US"/>
        </a:p>
      </dgm:t>
    </dgm:pt>
    <dgm:pt modelId="{41500D85-EC1F-4536-BB4B-1AE3EC461CB9}" type="sibTrans" cxnId="{94F1D5A1-9449-43A6-B333-CA63CF15D1C6}">
      <dgm:prSet/>
      <dgm:spPr/>
      <dgm:t>
        <a:bodyPr/>
        <a:lstStyle/>
        <a:p>
          <a:endParaRPr lang="en-US"/>
        </a:p>
      </dgm:t>
    </dgm:pt>
    <dgm:pt modelId="{0F761C2A-3ADE-4201-9FF8-2720AFB051D7}">
      <dgm:prSet phldrT="[Text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Mild/moderate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F7A6149-935A-45DB-BC29-492BAEB15D61}" type="parTrans" cxnId="{1F215C70-2AD0-4EF3-A879-2D05EF1AA0C4}">
      <dgm:prSet/>
      <dgm:spPr/>
      <dgm:t>
        <a:bodyPr/>
        <a:lstStyle/>
        <a:p>
          <a:endParaRPr lang="en-US"/>
        </a:p>
      </dgm:t>
    </dgm:pt>
    <dgm:pt modelId="{2394B954-997B-4C03-AAF0-196DB08A54FA}" type="sibTrans" cxnId="{1F215C70-2AD0-4EF3-A879-2D05EF1AA0C4}">
      <dgm:prSet/>
      <dgm:spPr/>
      <dgm:t>
        <a:bodyPr/>
        <a:lstStyle/>
        <a:p>
          <a:endParaRPr lang="en-US"/>
        </a:p>
      </dgm:t>
    </dgm:pt>
    <dgm:pt modelId="{7ADFDBA6-888E-4546-AED5-1F5C7DE7B2D2}">
      <dgm:prSet phldrT="[Text]"/>
      <dgm:spPr/>
      <dgm:t>
        <a:bodyPr/>
        <a:lstStyle/>
        <a:p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Chordee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A43BB090-5603-431B-AAE9-6744D44C7A1B}" type="parTrans" cxnId="{C2529B70-1F58-48DE-9AE2-189BA1A16E7C}">
      <dgm:prSet/>
      <dgm:spPr/>
      <dgm:t>
        <a:bodyPr/>
        <a:lstStyle/>
        <a:p>
          <a:endParaRPr lang="en-US"/>
        </a:p>
      </dgm:t>
    </dgm:pt>
    <dgm:pt modelId="{5D7F1D6A-28E5-4F6B-9388-E28CE005F47C}" type="sibTrans" cxnId="{C2529B70-1F58-48DE-9AE2-189BA1A16E7C}">
      <dgm:prSet/>
      <dgm:spPr/>
      <dgm:t>
        <a:bodyPr/>
        <a:lstStyle/>
        <a:p>
          <a:endParaRPr lang="en-US"/>
        </a:p>
      </dgm:t>
    </dgm:pt>
    <dgm:pt modelId="{742B8D1F-A1EE-46CD-86CB-802A9ABA138E}">
      <dgm:prSet custT="1"/>
      <dgm:spPr/>
      <dgm:t>
        <a:bodyPr/>
        <a:lstStyle/>
        <a:p>
          <a:r>
            <a:rPr lang="en-US" sz="1600" dirty="0" smtClean="0"/>
            <a:t> 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Conical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407876FF-11C7-4B4C-A5ED-E5B53396A549}" type="parTrans" cxnId="{1C3212DD-A773-4FE1-8036-EE24FC38ABB6}">
      <dgm:prSet/>
      <dgm:spPr/>
      <dgm:t>
        <a:bodyPr/>
        <a:lstStyle/>
        <a:p>
          <a:endParaRPr lang="en-US"/>
        </a:p>
      </dgm:t>
    </dgm:pt>
    <dgm:pt modelId="{96458CCC-0435-402B-98BE-C343CA54E2D1}" type="sibTrans" cxnId="{1C3212DD-A773-4FE1-8036-EE24FC38ABB6}">
      <dgm:prSet/>
      <dgm:spPr/>
      <dgm:t>
        <a:bodyPr/>
        <a:lstStyle/>
        <a:p>
          <a:endParaRPr lang="en-US"/>
        </a:p>
      </dgm:t>
    </dgm:pt>
    <dgm:pt modelId="{AB7DD1F9-0587-42FD-AD66-4D52C7007567}">
      <dgm:prSet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Flat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A69E653F-6FD9-40DD-96B2-F008BDEB8CD3}" type="parTrans" cxnId="{00FA97C2-2A82-442E-82CB-CCD8D1343F0C}">
      <dgm:prSet/>
      <dgm:spPr/>
      <dgm:t>
        <a:bodyPr/>
        <a:lstStyle/>
        <a:p>
          <a:endParaRPr lang="en-US"/>
        </a:p>
      </dgm:t>
    </dgm:pt>
    <dgm:pt modelId="{264F370F-D7C6-4FED-9608-939ED11F0276}" type="sibTrans" cxnId="{00FA97C2-2A82-442E-82CB-CCD8D1343F0C}">
      <dgm:prSet/>
      <dgm:spPr/>
      <dgm:t>
        <a:bodyPr/>
        <a:lstStyle/>
        <a:p>
          <a:endParaRPr lang="en-US"/>
        </a:p>
      </dgm:t>
    </dgm:pt>
    <dgm:pt modelId="{8376B307-EEAA-418B-983E-B700B9E67B1F}">
      <dgm:prSet/>
      <dgm:spPr/>
      <dgm:t>
        <a:bodyPr/>
        <a:lstStyle/>
        <a:p>
          <a:endParaRPr lang="en-US" sz="1600" dirty="0"/>
        </a:p>
      </dgm:t>
    </dgm:pt>
    <dgm:pt modelId="{CDA4D255-93B9-44BE-B81C-847724EE2626}" type="parTrans" cxnId="{2A3E221C-C310-4E06-9D9D-F6367A819B96}">
      <dgm:prSet/>
      <dgm:spPr/>
      <dgm:t>
        <a:bodyPr/>
        <a:lstStyle/>
        <a:p>
          <a:endParaRPr lang="en-US"/>
        </a:p>
      </dgm:t>
    </dgm:pt>
    <dgm:pt modelId="{9FC896B5-EE7A-4142-8F2C-FABFB6D7181E}" type="sibTrans" cxnId="{2A3E221C-C310-4E06-9D9D-F6367A819B96}">
      <dgm:prSet/>
      <dgm:spPr/>
      <dgm:t>
        <a:bodyPr/>
        <a:lstStyle/>
        <a:p>
          <a:endParaRPr lang="en-US"/>
        </a:p>
      </dgm:t>
    </dgm:pt>
    <dgm:pt modelId="{4DA736F3-827F-44A8-8E93-C3F99B21BB8B}">
      <dgm:prSet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Grooved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C0CFF14-EBFA-494E-9987-34073D8A4B40}" type="parTrans" cxnId="{5A45D93A-B9B3-4A49-B4CA-A3036BDB9B43}">
      <dgm:prSet/>
      <dgm:spPr/>
      <dgm:t>
        <a:bodyPr/>
        <a:lstStyle/>
        <a:p>
          <a:endParaRPr lang="en-US"/>
        </a:p>
      </dgm:t>
    </dgm:pt>
    <dgm:pt modelId="{C8A5C22B-C4DE-497A-8962-B9F5DF6F2BB2}" type="sibTrans" cxnId="{5A45D93A-B9B3-4A49-B4CA-A3036BDB9B43}">
      <dgm:prSet/>
      <dgm:spPr/>
      <dgm:t>
        <a:bodyPr/>
        <a:lstStyle/>
        <a:p>
          <a:endParaRPr lang="en-US"/>
        </a:p>
      </dgm:t>
    </dgm:pt>
    <dgm:pt modelId="{CAC2D0DF-F050-494E-AD81-D734759F7698}">
      <dgm:prSet phldrT="[Text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Severe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B6D5747D-CCF3-43A3-8CB8-BF49652FEA51}" type="parTrans" cxnId="{1D44867E-3F97-42F6-8A6E-776CFB6CE337}">
      <dgm:prSet/>
      <dgm:spPr/>
      <dgm:t>
        <a:bodyPr/>
        <a:lstStyle/>
        <a:p>
          <a:endParaRPr lang="en-US"/>
        </a:p>
      </dgm:t>
    </dgm:pt>
    <dgm:pt modelId="{A8B3BB94-20A3-48E5-92F4-F78752B02E10}" type="sibTrans" cxnId="{1D44867E-3F97-42F6-8A6E-776CFB6CE337}">
      <dgm:prSet/>
      <dgm:spPr/>
      <dgm:t>
        <a:bodyPr/>
        <a:lstStyle/>
        <a:p>
          <a:endParaRPr lang="en-US"/>
        </a:p>
      </dgm:t>
    </dgm:pt>
    <dgm:pt modelId="{CB82346C-3F3E-4E81-A4C0-23B962316786}" type="pres">
      <dgm:prSet presAssocID="{A2D562AA-B25E-43B1-8B38-354F1F9944B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8E8F5C2-3DC6-4635-8885-6733853628CA}" type="pres">
      <dgm:prSet presAssocID="{C271DB9F-849B-43E4-8557-413F625B9E64}" presName="linNode" presStyleCnt="0"/>
      <dgm:spPr/>
    </dgm:pt>
    <dgm:pt modelId="{5DFE8B63-43A3-484B-AAD6-158C2801576B}" type="pres">
      <dgm:prSet presAssocID="{C271DB9F-849B-43E4-8557-413F625B9E64}" presName="parentShp" presStyleLbl="node1" presStyleIdx="0" presStyleCnt="3" custScaleY="40075" custLinFactNeighborY="-2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AFD25-4331-4973-87A1-2FBDAF47291B}" type="pres">
      <dgm:prSet presAssocID="{C271DB9F-849B-43E4-8557-413F625B9E64}" presName="childShp" presStyleLbl="bgAccFollowNode1" presStyleIdx="0" presStyleCnt="3" custScaleY="38177" custLinFactNeighborY="-32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E12C10-CBCB-4DC2-8977-F22F0D7F4A1C}" type="pres">
      <dgm:prSet presAssocID="{89D30099-9FB2-4FE3-9D1E-FBE21EB06FF3}" presName="spacing" presStyleCnt="0"/>
      <dgm:spPr/>
    </dgm:pt>
    <dgm:pt modelId="{4739D3F5-DD6B-42B8-BA07-CAD78F4439A8}" type="pres">
      <dgm:prSet presAssocID="{0A620E1C-307F-4B82-A618-F1EBBCA14996}" presName="linNode" presStyleCnt="0"/>
      <dgm:spPr/>
    </dgm:pt>
    <dgm:pt modelId="{1CC6C97F-196B-484B-9F62-7AB213805C09}" type="pres">
      <dgm:prSet presAssocID="{0A620E1C-307F-4B82-A618-F1EBBCA14996}" presName="parentShp" presStyleLbl="node1" presStyleIdx="1" presStyleCnt="3" custScaleY="42959" custLinFactNeighborX="3145" custLinFactNeighborY="-5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3DE3F-CF3C-4FDA-98FD-4EB72106C975}" type="pres">
      <dgm:prSet presAssocID="{0A620E1C-307F-4B82-A618-F1EBBCA14996}" presName="childShp" presStyleLbl="bgAccFollowNode1" presStyleIdx="1" presStyleCnt="3" custScaleY="38848" custLinFactNeighborY="450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03725-AFEF-4B2C-9433-B2F2ABAD0158}" type="pres">
      <dgm:prSet presAssocID="{B33FB291-A8FC-4A1A-82EE-80AA2205B6AD}" presName="spacing" presStyleCnt="0"/>
      <dgm:spPr/>
    </dgm:pt>
    <dgm:pt modelId="{987EDE5D-5545-45BB-B36B-932F93A3E65F}" type="pres">
      <dgm:prSet presAssocID="{7ADFDBA6-888E-4546-AED5-1F5C7DE7B2D2}" presName="linNode" presStyleCnt="0"/>
      <dgm:spPr/>
    </dgm:pt>
    <dgm:pt modelId="{3D3F0008-DAC4-4B23-9323-6206751B3A54}" type="pres">
      <dgm:prSet presAssocID="{7ADFDBA6-888E-4546-AED5-1F5C7DE7B2D2}" presName="parentShp" presStyleLbl="node1" presStyleIdx="2" presStyleCnt="3" custScaleY="37569" custLinFactNeighborY="-130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E2F936-A9AC-4208-A2BB-0D99A1628984}" type="pres">
      <dgm:prSet presAssocID="{7ADFDBA6-888E-4546-AED5-1F5C7DE7B2D2}" presName="childShp" presStyleLbl="bgAccFollowNode1" presStyleIdx="2" presStyleCnt="3" custScaleY="43324" custLinFactNeighborY="-584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8B668A-22D2-4E26-A29F-ED2A00232EAA}" type="presOf" srcId="{A2D562AA-B25E-43B1-8B38-354F1F9944B0}" destId="{CB82346C-3F3E-4E81-A4C0-23B962316786}" srcOrd="0" destOrd="0" presId="urn:microsoft.com/office/officeart/2005/8/layout/vList6"/>
    <dgm:cxn modelId="{B3706C6C-45AC-4E47-AD14-FC4FADF65E29}" type="presOf" srcId="{CAC2D0DF-F050-494E-AD81-D734759F7698}" destId="{2D03DE3F-CF3C-4FDA-98FD-4EB72106C975}" srcOrd="0" destOrd="2" presId="urn:microsoft.com/office/officeart/2005/8/layout/vList6"/>
    <dgm:cxn modelId="{E2378985-C711-49FF-9E05-94A000C459D6}" type="presOf" srcId="{8376B307-EEAA-418B-983E-B700B9E67B1F}" destId="{ADE2F936-A9AC-4208-A2BB-0D99A1628984}" srcOrd="0" destOrd="3" presId="urn:microsoft.com/office/officeart/2005/8/layout/vList6"/>
    <dgm:cxn modelId="{F7DDE4A6-374A-4654-8070-98A5FD99EC86}" type="presOf" srcId="{0F761C2A-3ADE-4201-9FF8-2720AFB051D7}" destId="{2D03DE3F-CF3C-4FDA-98FD-4EB72106C975}" srcOrd="0" destOrd="1" presId="urn:microsoft.com/office/officeart/2005/8/layout/vList6"/>
    <dgm:cxn modelId="{2ABFACA1-13B5-4C62-92C4-7CAAEF061319}" srcId="{C271DB9F-849B-43E4-8557-413F625B9E64}" destId="{DAADF9D2-5B14-458E-AFDD-2386BC8F2318}" srcOrd="0" destOrd="0" parTransId="{9454ACE1-B6C8-472A-A1DB-33F49CE14073}" sibTransId="{456C08A3-2EAD-4D55-947B-EE199DFF8AD0}"/>
    <dgm:cxn modelId="{11350B93-1C0C-4294-BDA6-4E77DA2FE517}" type="presOf" srcId="{526ABA14-2D06-4EC8-8BBA-1CEFF27854FC}" destId="{2D03DE3F-CF3C-4FDA-98FD-4EB72106C975}" srcOrd="0" destOrd="0" presId="urn:microsoft.com/office/officeart/2005/8/layout/vList6"/>
    <dgm:cxn modelId="{0B155D51-E163-44EE-93A0-0048E7F2C94D}" type="presOf" srcId="{742B8D1F-A1EE-46CD-86CB-802A9ABA138E}" destId="{ADE2F936-A9AC-4208-A2BB-0D99A1628984}" srcOrd="0" destOrd="0" presId="urn:microsoft.com/office/officeart/2005/8/layout/vList6"/>
    <dgm:cxn modelId="{C300121F-B2ED-40F8-9311-197701063D60}" type="presOf" srcId="{DAADF9D2-5B14-458E-AFDD-2386BC8F2318}" destId="{4CFAFD25-4331-4973-87A1-2FBDAF47291B}" srcOrd="0" destOrd="0" presId="urn:microsoft.com/office/officeart/2005/8/layout/vList6"/>
    <dgm:cxn modelId="{C2529B70-1F58-48DE-9AE2-189BA1A16E7C}" srcId="{A2D562AA-B25E-43B1-8B38-354F1F9944B0}" destId="{7ADFDBA6-888E-4546-AED5-1F5C7DE7B2D2}" srcOrd="2" destOrd="0" parTransId="{A43BB090-5603-431B-AAE9-6744D44C7A1B}" sibTransId="{5D7F1D6A-28E5-4F6B-9388-E28CE005F47C}"/>
    <dgm:cxn modelId="{E3AF571B-A8E4-4057-86D5-E0AACEB360BF}" srcId="{A2D562AA-B25E-43B1-8B38-354F1F9944B0}" destId="{0A620E1C-307F-4B82-A618-F1EBBCA14996}" srcOrd="1" destOrd="0" parTransId="{523EF5CE-C315-473B-9A8B-AFD072EA55B8}" sibTransId="{B33FB291-A8FC-4A1A-82EE-80AA2205B6AD}"/>
    <dgm:cxn modelId="{00FA97C2-2A82-442E-82CB-CCD8D1343F0C}" srcId="{7ADFDBA6-888E-4546-AED5-1F5C7DE7B2D2}" destId="{AB7DD1F9-0587-42FD-AD66-4D52C7007567}" srcOrd="1" destOrd="0" parTransId="{A69E653F-6FD9-40DD-96B2-F008BDEB8CD3}" sibTransId="{264F370F-D7C6-4FED-9608-939ED11F0276}"/>
    <dgm:cxn modelId="{2A733635-6311-41C2-A1ED-F6EC4B4FF476}" type="presOf" srcId="{AB7DD1F9-0587-42FD-AD66-4D52C7007567}" destId="{ADE2F936-A9AC-4208-A2BB-0D99A1628984}" srcOrd="0" destOrd="1" presId="urn:microsoft.com/office/officeart/2005/8/layout/vList6"/>
    <dgm:cxn modelId="{32EA8EE2-F124-4239-AFE2-AB4F95283E8A}" type="presOf" srcId="{7ADFDBA6-888E-4546-AED5-1F5C7DE7B2D2}" destId="{3D3F0008-DAC4-4B23-9323-6206751B3A54}" srcOrd="0" destOrd="0" presId="urn:microsoft.com/office/officeart/2005/8/layout/vList6"/>
    <dgm:cxn modelId="{94F1D5A1-9449-43A6-B333-CA63CF15D1C6}" srcId="{0A620E1C-307F-4B82-A618-F1EBBCA14996}" destId="{526ABA14-2D06-4EC8-8BBA-1CEFF27854FC}" srcOrd="0" destOrd="0" parTransId="{F38805E0-EEFE-4DE2-A696-4BEB426A0CEF}" sibTransId="{41500D85-EC1F-4536-BB4B-1AE3EC461CB9}"/>
    <dgm:cxn modelId="{CABD7ECA-624F-4D41-B85F-21CE09E6E4FD}" type="presOf" srcId="{0A620E1C-307F-4B82-A618-F1EBBCA14996}" destId="{1CC6C97F-196B-484B-9F62-7AB213805C09}" srcOrd="0" destOrd="0" presId="urn:microsoft.com/office/officeart/2005/8/layout/vList6"/>
    <dgm:cxn modelId="{6C5311EC-492C-4559-BB69-25DDC7E057FE}" type="presOf" srcId="{4DA736F3-827F-44A8-8E93-C3F99B21BB8B}" destId="{ADE2F936-A9AC-4208-A2BB-0D99A1628984}" srcOrd="0" destOrd="2" presId="urn:microsoft.com/office/officeart/2005/8/layout/vList6"/>
    <dgm:cxn modelId="{04F36239-741B-4E81-B851-5B85EFAED15F}" srcId="{A2D562AA-B25E-43B1-8B38-354F1F9944B0}" destId="{C271DB9F-849B-43E4-8557-413F625B9E64}" srcOrd="0" destOrd="0" parTransId="{70E06EF6-D3C0-44D2-A1D6-F7B2B7832DE5}" sibTransId="{89D30099-9FB2-4FE3-9D1E-FBE21EB06FF3}"/>
    <dgm:cxn modelId="{2A3E221C-C310-4E06-9D9D-F6367A819B96}" srcId="{7ADFDBA6-888E-4546-AED5-1F5C7DE7B2D2}" destId="{8376B307-EEAA-418B-983E-B700B9E67B1F}" srcOrd="3" destOrd="0" parTransId="{CDA4D255-93B9-44BE-B81C-847724EE2626}" sibTransId="{9FC896B5-EE7A-4142-8F2C-FABFB6D7181E}"/>
    <dgm:cxn modelId="{1C3212DD-A773-4FE1-8036-EE24FC38ABB6}" srcId="{7ADFDBA6-888E-4546-AED5-1F5C7DE7B2D2}" destId="{742B8D1F-A1EE-46CD-86CB-802A9ABA138E}" srcOrd="0" destOrd="0" parTransId="{407876FF-11C7-4B4C-A5ED-E5B53396A549}" sibTransId="{96458CCC-0435-402B-98BE-C343CA54E2D1}"/>
    <dgm:cxn modelId="{1F215C70-2AD0-4EF3-A879-2D05EF1AA0C4}" srcId="{0A620E1C-307F-4B82-A618-F1EBBCA14996}" destId="{0F761C2A-3ADE-4201-9FF8-2720AFB051D7}" srcOrd="1" destOrd="0" parTransId="{1F7A6149-935A-45DB-BC29-492BAEB15D61}" sibTransId="{2394B954-997B-4C03-AAF0-196DB08A54FA}"/>
    <dgm:cxn modelId="{5A45D93A-B9B3-4A49-B4CA-A3036BDB9B43}" srcId="{7ADFDBA6-888E-4546-AED5-1F5C7DE7B2D2}" destId="{4DA736F3-827F-44A8-8E93-C3F99B21BB8B}" srcOrd="2" destOrd="0" parTransId="{1C0CFF14-EBFA-494E-9987-34073D8A4B40}" sibTransId="{C8A5C22B-C4DE-497A-8962-B9F5DF6F2BB2}"/>
    <dgm:cxn modelId="{04076117-0C34-4131-A3F7-11BCF50EE172}" srcId="{C271DB9F-849B-43E4-8557-413F625B9E64}" destId="{375F0F40-7198-44C4-9715-4C93075A528D}" srcOrd="1" destOrd="0" parTransId="{E1302216-9663-4B10-8FE6-9D7A84E4064B}" sibTransId="{6B9C3646-AA9E-4941-9975-B92669B03270}"/>
    <dgm:cxn modelId="{EFADD333-DE50-41C2-B48E-EDA44B771B3F}" type="presOf" srcId="{C271DB9F-849B-43E4-8557-413F625B9E64}" destId="{5DFE8B63-43A3-484B-AAD6-158C2801576B}" srcOrd="0" destOrd="0" presId="urn:microsoft.com/office/officeart/2005/8/layout/vList6"/>
    <dgm:cxn modelId="{1D44867E-3F97-42F6-8A6E-776CFB6CE337}" srcId="{0A620E1C-307F-4B82-A618-F1EBBCA14996}" destId="{CAC2D0DF-F050-494E-AD81-D734759F7698}" srcOrd="2" destOrd="0" parTransId="{B6D5747D-CCF3-43A3-8CB8-BF49652FEA51}" sibTransId="{A8B3BB94-20A3-48E5-92F4-F78752B02E10}"/>
    <dgm:cxn modelId="{2CBF9DBF-4B8D-44CB-817C-C76FB08408EF}" type="presOf" srcId="{375F0F40-7198-44C4-9715-4C93075A528D}" destId="{4CFAFD25-4331-4973-87A1-2FBDAF47291B}" srcOrd="0" destOrd="1" presId="urn:microsoft.com/office/officeart/2005/8/layout/vList6"/>
    <dgm:cxn modelId="{19952D7A-D609-4185-99E0-CB130ACF55BF}" type="presParOf" srcId="{CB82346C-3F3E-4E81-A4C0-23B962316786}" destId="{08E8F5C2-3DC6-4635-8885-6733853628CA}" srcOrd="0" destOrd="0" presId="urn:microsoft.com/office/officeart/2005/8/layout/vList6"/>
    <dgm:cxn modelId="{7D3AACDF-E496-4D0F-A294-6B144D345D2B}" type="presParOf" srcId="{08E8F5C2-3DC6-4635-8885-6733853628CA}" destId="{5DFE8B63-43A3-484B-AAD6-158C2801576B}" srcOrd="0" destOrd="0" presId="urn:microsoft.com/office/officeart/2005/8/layout/vList6"/>
    <dgm:cxn modelId="{69D2ACD4-2C76-4894-9E0E-75D12763A2AA}" type="presParOf" srcId="{08E8F5C2-3DC6-4635-8885-6733853628CA}" destId="{4CFAFD25-4331-4973-87A1-2FBDAF47291B}" srcOrd="1" destOrd="0" presId="urn:microsoft.com/office/officeart/2005/8/layout/vList6"/>
    <dgm:cxn modelId="{895E06DD-82A9-442F-ADF2-CCBE2404FFF6}" type="presParOf" srcId="{CB82346C-3F3E-4E81-A4C0-23B962316786}" destId="{11E12C10-CBCB-4DC2-8977-F22F0D7F4A1C}" srcOrd="1" destOrd="0" presId="urn:microsoft.com/office/officeart/2005/8/layout/vList6"/>
    <dgm:cxn modelId="{70FCE245-93B6-4C66-8443-ED70976945FA}" type="presParOf" srcId="{CB82346C-3F3E-4E81-A4C0-23B962316786}" destId="{4739D3F5-DD6B-42B8-BA07-CAD78F4439A8}" srcOrd="2" destOrd="0" presId="urn:microsoft.com/office/officeart/2005/8/layout/vList6"/>
    <dgm:cxn modelId="{8ADA2D35-1B8B-4204-8592-EEB1B6AA41B3}" type="presParOf" srcId="{4739D3F5-DD6B-42B8-BA07-CAD78F4439A8}" destId="{1CC6C97F-196B-484B-9F62-7AB213805C09}" srcOrd="0" destOrd="0" presId="urn:microsoft.com/office/officeart/2005/8/layout/vList6"/>
    <dgm:cxn modelId="{9730A51A-6804-46F3-BBE1-1EFF169BBA0B}" type="presParOf" srcId="{4739D3F5-DD6B-42B8-BA07-CAD78F4439A8}" destId="{2D03DE3F-CF3C-4FDA-98FD-4EB72106C975}" srcOrd="1" destOrd="0" presId="urn:microsoft.com/office/officeart/2005/8/layout/vList6"/>
    <dgm:cxn modelId="{221B8629-19A9-43B0-B016-F9E3D646A7CB}" type="presParOf" srcId="{CB82346C-3F3E-4E81-A4C0-23B962316786}" destId="{41303725-AFEF-4B2C-9433-B2F2ABAD0158}" srcOrd="3" destOrd="0" presId="urn:microsoft.com/office/officeart/2005/8/layout/vList6"/>
    <dgm:cxn modelId="{33F15F77-D5FA-4581-9EB2-EB25BA84FD9E}" type="presParOf" srcId="{CB82346C-3F3E-4E81-A4C0-23B962316786}" destId="{987EDE5D-5545-45BB-B36B-932F93A3E65F}" srcOrd="4" destOrd="0" presId="urn:microsoft.com/office/officeart/2005/8/layout/vList6"/>
    <dgm:cxn modelId="{A05C2A04-B232-40B9-88D3-81E94790E56E}" type="presParOf" srcId="{987EDE5D-5545-45BB-B36B-932F93A3E65F}" destId="{3D3F0008-DAC4-4B23-9323-6206751B3A54}" srcOrd="0" destOrd="0" presId="urn:microsoft.com/office/officeart/2005/8/layout/vList6"/>
    <dgm:cxn modelId="{D3CF0E64-147C-4405-86B8-3811B924B25C}" type="presParOf" srcId="{987EDE5D-5545-45BB-B36B-932F93A3E65F}" destId="{ADE2F936-A9AC-4208-A2BB-0D99A1628984}" srcOrd="1" destOrd="0" presId="urn:microsoft.com/office/officeart/2005/8/layout/vList6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4ED9E8-EBA9-4387-9972-FD8CF904791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011666-04FB-4583-BC44-4E6F048A6346}">
      <dgm:prSet phldrT="[Text]" custT="1"/>
      <dgm:spPr/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Suture materials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ED9B2D38-0D0B-429A-B3BF-8B4985129409}" type="parTrans" cxnId="{6A1CDC15-1439-4975-8536-A973E6794E20}">
      <dgm:prSet/>
      <dgm:spPr/>
      <dgm:t>
        <a:bodyPr/>
        <a:lstStyle/>
        <a:p>
          <a:endParaRPr lang="en-US"/>
        </a:p>
      </dgm:t>
    </dgm:pt>
    <dgm:pt modelId="{FD695C77-8FDC-40CE-876C-97A31C6CC0EE}" type="sibTrans" cxnId="{6A1CDC15-1439-4975-8536-A973E6794E20}">
      <dgm:prSet/>
      <dgm:spPr/>
      <dgm:t>
        <a:bodyPr/>
        <a:lstStyle/>
        <a:p>
          <a:endParaRPr lang="en-US"/>
        </a:p>
      </dgm:t>
    </dgm:pt>
    <dgm:pt modelId="{9FF0A716-7604-424E-826F-B4182E68A9B9}">
      <dgm:prSet phldrT="[Text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7/0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vicryl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AE20089-265D-4E97-B23E-375FBCB9A3F5}" type="parTrans" cxnId="{BBE82F2C-179F-4E3C-9A78-90F6380404D7}">
      <dgm:prSet/>
      <dgm:spPr/>
      <dgm:t>
        <a:bodyPr/>
        <a:lstStyle/>
        <a:p>
          <a:endParaRPr lang="en-US"/>
        </a:p>
      </dgm:t>
    </dgm:pt>
    <dgm:pt modelId="{92241D9F-D52B-4F72-93A0-69D3C0AA1DD4}" type="sibTrans" cxnId="{BBE82F2C-179F-4E3C-9A78-90F6380404D7}">
      <dgm:prSet/>
      <dgm:spPr/>
      <dgm:t>
        <a:bodyPr/>
        <a:lstStyle/>
        <a:p>
          <a:endParaRPr lang="en-US"/>
        </a:p>
      </dgm:t>
    </dgm:pt>
    <dgm:pt modelId="{CF408AEC-CDCA-487B-A37F-83025B17CC10}">
      <dgm:prSet phldrT="[Text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8/0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vicryl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9068435D-4FC4-4F1B-8EDC-EC1F65AB51E1}" type="parTrans" cxnId="{9C66CC17-C146-4557-9885-A47753115C9A}">
      <dgm:prSet/>
      <dgm:spPr/>
      <dgm:t>
        <a:bodyPr/>
        <a:lstStyle/>
        <a:p>
          <a:endParaRPr lang="en-US"/>
        </a:p>
      </dgm:t>
    </dgm:pt>
    <dgm:pt modelId="{C0664E6E-C9F0-4CFE-BBF0-97746459433A}" type="sibTrans" cxnId="{9C66CC17-C146-4557-9885-A47753115C9A}">
      <dgm:prSet/>
      <dgm:spPr/>
      <dgm:t>
        <a:bodyPr/>
        <a:lstStyle/>
        <a:p>
          <a:endParaRPr lang="en-US"/>
        </a:p>
      </dgm:t>
    </dgm:pt>
    <dgm:pt modelId="{EFA74D81-9AE0-4785-9442-D4D2F2E0F5EA}">
      <dgm:prSet phldrT="[Text]" custT="1"/>
      <dgm:spPr/>
      <dgm:t>
        <a:bodyPr/>
        <a:lstStyle/>
        <a:p>
          <a:r>
            <a:rPr lang="en-US" sz="2400" b="1" dirty="0" smtClean="0"/>
            <a:t>Magnifications</a:t>
          </a:r>
          <a:endParaRPr lang="en-US" sz="2400" b="1" dirty="0"/>
        </a:p>
      </dgm:t>
    </dgm:pt>
    <dgm:pt modelId="{9E3AC568-D3EF-4994-A8F2-B5B00429C647}" type="parTrans" cxnId="{BDD78385-EFFF-4DCB-A5F3-6A0A270EB31F}">
      <dgm:prSet/>
      <dgm:spPr/>
      <dgm:t>
        <a:bodyPr/>
        <a:lstStyle/>
        <a:p>
          <a:endParaRPr lang="en-US"/>
        </a:p>
      </dgm:t>
    </dgm:pt>
    <dgm:pt modelId="{4F7451C9-00CF-473B-9852-15547A65362B}" type="sibTrans" cxnId="{BDD78385-EFFF-4DCB-A5F3-6A0A270EB31F}">
      <dgm:prSet/>
      <dgm:spPr/>
      <dgm:t>
        <a:bodyPr/>
        <a:lstStyle/>
        <a:p>
          <a:endParaRPr lang="en-US"/>
        </a:p>
      </dgm:t>
    </dgm:pt>
    <dgm:pt modelId="{52A43944-DF11-4353-AA7F-975060440446}">
      <dgm:prSet phldrT="[Text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Loupe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A4BE45FD-91D4-46CF-8107-0FEFFC30C8D1}" type="parTrans" cxnId="{5412E4AE-EB12-4E53-A5BB-72A76A19BF70}">
      <dgm:prSet/>
      <dgm:spPr/>
      <dgm:t>
        <a:bodyPr/>
        <a:lstStyle/>
        <a:p>
          <a:endParaRPr lang="en-US"/>
        </a:p>
      </dgm:t>
    </dgm:pt>
    <dgm:pt modelId="{A8C88537-1030-4CAB-BCD0-2FE803DD0547}" type="sibTrans" cxnId="{5412E4AE-EB12-4E53-A5BB-72A76A19BF70}">
      <dgm:prSet/>
      <dgm:spPr/>
      <dgm:t>
        <a:bodyPr/>
        <a:lstStyle/>
        <a:p>
          <a:endParaRPr lang="en-US"/>
        </a:p>
      </dgm:t>
    </dgm:pt>
    <dgm:pt modelId="{6621B6D4-7AC3-4B10-A75E-F0A9510B5491}">
      <dgm:prSet phldrT="[Text]" custT="1"/>
      <dgm:spPr/>
      <dgm:t>
        <a:bodyPr/>
        <a:lstStyle/>
        <a:p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Magnifing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glass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B4ADEAD5-47A9-41E6-BD57-EA07EECB4D13}" type="parTrans" cxnId="{3F77D42B-AE13-4B59-8031-81DD6514FC7A}">
      <dgm:prSet/>
      <dgm:spPr/>
      <dgm:t>
        <a:bodyPr/>
        <a:lstStyle/>
        <a:p>
          <a:endParaRPr lang="en-US"/>
        </a:p>
      </dgm:t>
    </dgm:pt>
    <dgm:pt modelId="{6884240F-22F8-4364-8347-CB47AA29F365}" type="sibTrans" cxnId="{3F77D42B-AE13-4B59-8031-81DD6514FC7A}">
      <dgm:prSet/>
      <dgm:spPr/>
      <dgm:t>
        <a:bodyPr/>
        <a:lstStyle/>
        <a:p>
          <a:endParaRPr lang="en-US"/>
        </a:p>
      </dgm:t>
    </dgm:pt>
    <dgm:pt modelId="{24F1100E-31A4-4D59-A419-4AFFE84FB764}">
      <dgm:prSet phldrT="[Text]" custT="1"/>
      <dgm:spPr/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Urethral stent</a:t>
          </a:r>
          <a:endParaRPr lang="en-US" sz="2400" b="1" dirty="0">
            <a:latin typeface="Times New Roman" pitchFamily="18" charset="0"/>
            <a:cs typeface="Times New Roman" pitchFamily="18" charset="0"/>
          </a:endParaRPr>
        </a:p>
      </dgm:t>
    </dgm:pt>
    <dgm:pt modelId="{E7CEBEA0-0FC4-4748-8248-1B9F39D0509B}" type="parTrans" cxnId="{6861EE78-CDC9-4463-8B01-8F7C08E1CFFD}">
      <dgm:prSet/>
      <dgm:spPr/>
      <dgm:t>
        <a:bodyPr/>
        <a:lstStyle/>
        <a:p>
          <a:endParaRPr lang="en-US"/>
        </a:p>
      </dgm:t>
    </dgm:pt>
    <dgm:pt modelId="{957A428C-C3AE-4923-94BA-189631FD5145}" type="sibTrans" cxnId="{6861EE78-CDC9-4463-8B01-8F7C08E1CFFD}">
      <dgm:prSet/>
      <dgm:spPr/>
      <dgm:t>
        <a:bodyPr/>
        <a:lstStyle/>
        <a:p>
          <a:endParaRPr lang="en-US"/>
        </a:p>
      </dgm:t>
    </dgm:pt>
    <dgm:pt modelId="{2517566B-2E64-4C5E-B76F-18AD919D13B9}">
      <dgm:prSet phldrT="[Text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6/0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vicyl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95B5E6D7-583D-439A-B1ED-B86963BA97E2}" type="parTrans" cxnId="{DB079B12-4A80-499D-B148-447F31502CE0}">
      <dgm:prSet/>
      <dgm:spPr/>
      <dgm:t>
        <a:bodyPr/>
        <a:lstStyle/>
        <a:p>
          <a:endParaRPr lang="en-US"/>
        </a:p>
      </dgm:t>
    </dgm:pt>
    <dgm:pt modelId="{9C1368B9-D095-4C35-B7F0-4F42798C3119}" type="sibTrans" cxnId="{DB079B12-4A80-499D-B148-447F31502CE0}">
      <dgm:prSet/>
      <dgm:spPr/>
      <dgm:t>
        <a:bodyPr/>
        <a:lstStyle/>
        <a:p>
          <a:endParaRPr lang="en-US"/>
        </a:p>
      </dgm:t>
    </dgm:pt>
    <dgm:pt modelId="{837BBE23-6BAD-4E89-905C-93A6E6772FCC}">
      <dgm:prSet phldrT="[Text]" custT="1"/>
      <dgm:spPr/>
      <dgm:t>
        <a:bodyPr/>
        <a:lstStyle/>
        <a:p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5/0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proline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83AEB41F-DA7E-4D64-9E5A-4AA31C426BB1}" type="parTrans" cxnId="{4F878C3B-E0D7-45E6-819A-BC7721F9085D}">
      <dgm:prSet/>
      <dgm:spPr/>
      <dgm:t>
        <a:bodyPr/>
        <a:lstStyle/>
        <a:p>
          <a:endParaRPr lang="en-US"/>
        </a:p>
      </dgm:t>
    </dgm:pt>
    <dgm:pt modelId="{2980D916-7A50-400C-8DBF-30F27BF59637}" type="sibTrans" cxnId="{4F878C3B-E0D7-45E6-819A-BC7721F9085D}">
      <dgm:prSet/>
      <dgm:spPr/>
      <dgm:t>
        <a:bodyPr/>
        <a:lstStyle/>
        <a:p>
          <a:endParaRPr lang="en-US"/>
        </a:p>
      </dgm:t>
    </dgm:pt>
    <dgm:pt modelId="{78DADEB8-BFDC-4F27-8B4C-57E794CF381A}">
      <dgm:prSet/>
      <dgm:spPr/>
      <dgm:t>
        <a:bodyPr/>
        <a:lstStyle/>
        <a:p>
          <a:r>
            <a:rPr lang="en-US" dirty="0" smtClean="0"/>
            <a:t> 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6fr/8fr </a:t>
          </a:r>
          <a:r>
            <a:rPr lang="en-US" dirty="0" err="1" smtClean="0">
              <a:latin typeface="Times New Roman" pitchFamily="18" charset="0"/>
              <a:cs typeface="Times New Roman" pitchFamily="18" charset="0"/>
            </a:rPr>
            <a:t>ramson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 feeding tube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148DFABB-F43F-4C82-8ECD-EC3EDE7620B6}" type="parTrans" cxnId="{870E3D18-A70E-4D38-A139-B42552B3E236}">
      <dgm:prSet/>
      <dgm:spPr/>
      <dgm:t>
        <a:bodyPr/>
        <a:lstStyle/>
        <a:p>
          <a:endParaRPr lang="en-US"/>
        </a:p>
      </dgm:t>
    </dgm:pt>
    <dgm:pt modelId="{84C53AAF-3DC0-4CB5-A5D8-6D836BB10CF0}" type="sibTrans" cxnId="{870E3D18-A70E-4D38-A139-B42552B3E236}">
      <dgm:prSet/>
      <dgm:spPr/>
      <dgm:t>
        <a:bodyPr/>
        <a:lstStyle/>
        <a:p>
          <a:endParaRPr lang="en-US"/>
        </a:p>
      </dgm:t>
    </dgm:pt>
    <dgm:pt modelId="{4FE13399-B7DC-41C4-A696-CAA16FE96DB3}">
      <dgm:prSet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Silicon catheter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CFA99AD3-2C6D-4B04-8970-2FB35B1EF5AE}" type="parTrans" cxnId="{7A35B984-66EE-4200-914E-519A0442670C}">
      <dgm:prSet/>
      <dgm:spPr/>
      <dgm:t>
        <a:bodyPr/>
        <a:lstStyle/>
        <a:p>
          <a:endParaRPr lang="en-US"/>
        </a:p>
      </dgm:t>
    </dgm:pt>
    <dgm:pt modelId="{4A46F852-C251-4180-8E54-2CC0F29841E7}" type="sibTrans" cxnId="{7A35B984-66EE-4200-914E-519A0442670C}">
      <dgm:prSet/>
      <dgm:spPr/>
      <dgm:t>
        <a:bodyPr/>
        <a:lstStyle/>
        <a:p>
          <a:endParaRPr lang="en-US"/>
        </a:p>
      </dgm:t>
    </dgm:pt>
    <dgm:pt modelId="{676BE272-348D-41CB-AD46-276FC5BC99CD}">
      <dgm:prSet phldrT="[Text]"/>
      <dgm:spPr/>
      <dgm:t>
        <a:bodyPr/>
        <a:lstStyle/>
        <a:p>
          <a:endParaRPr lang="en-US" sz="1900" dirty="0"/>
        </a:p>
      </dgm:t>
    </dgm:pt>
    <dgm:pt modelId="{7CB2F33F-C2CD-46F9-AB61-F67F9A2EEDBE}" type="parTrans" cxnId="{5520B5B2-1479-48DC-9A4E-C75EBCADF5F1}">
      <dgm:prSet/>
      <dgm:spPr/>
    </dgm:pt>
    <dgm:pt modelId="{B88E74AF-FDB2-4794-902C-1FDFC9107DD4}" type="sibTrans" cxnId="{5520B5B2-1479-48DC-9A4E-C75EBCADF5F1}">
      <dgm:prSet/>
      <dgm:spPr/>
    </dgm:pt>
    <dgm:pt modelId="{E4C1EA7D-85E7-467A-B35B-403B8A94A570}" type="pres">
      <dgm:prSet presAssocID="{4B4ED9E8-EBA9-4387-9972-FD8CF904791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A57828C-0CC7-48E0-9AEA-2414336A6328}" type="pres">
      <dgm:prSet presAssocID="{F7011666-04FB-4583-BC44-4E6F048A6346}" presName="linNode" presStyleCnt="0"/>
      <dgm:spPr/>
    </dgm:pt>
    <dgm:pt modelId="{C05AF882-A3DF-4F9E-BD24-0434161DB7C7}" type="pres">
      <dgm:prSet presAssocID="{F7011666-04FB-4583-BC44-4E6F048A6346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BB757-A308-414D-A8DD-4C8ED5B07CB8}" type="pres">
      <dgm:prSet presAssocID="{F7011666-04FB-4583-BC44-4E6F048A6346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B54DE2-0FB0-4FDF-8DE4-320EF7988318}" type="pres">
      <dgm:prSet presAssocID="{FD695C77-8FDC-40CE-876C-97A31C6CC0EE}" presName="spacing" presStyleCnt="0"/>
      <dgm:spPr/>
    </dgm:pt>
    <dgm:pt modelId="{CEDB8BB0-732F-4B35-A736-DD059CBEF1D0}" type="pres">
      <dgm:prSet presAssocID="{EFA74D81-9AE0-4785-9442-D4D2F2E0F5EA}" presName="linNode" presStyleCnt="0"/>
      <dgm:spPr/>
    </dgm:pt>
    <dgm:pt modelId="{1ABEC177-FA5D-4844-B5D4-26DB6FBAFEE1}" type="pres">
      <dgm:prSet presAssocID="{EFA74D81-9AE0-4785-9442-D4D2F2E0F5EA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4A0285-0E65-41E4-9BEA-683630287702}" type="pres">
      <dgm:prSet presAssocID="{EFA74D81-9AE0-4785-9442-D4D2F2E0F5EA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603EF3-110A-4813-A086-F27DA21604D2}" type="pres">
      <dgm:prSet presAssocID="{4F7451C9-00CF-473B-9852-15547A65362B}" presName="spacing" presStyleCnt="0"/>
      <dgm:spPr/>
    </dgm:pt>
    <dgm:pt modelId="{660ED6AC-B1E7-4F60-B033-283EA3C68965}" type="pres">
      <dgm:prSet presAssocID="{24F1100E-31A4-4D59-A419-4AFFE84FB764}" presName="linNode" presStyleCnt="0"/>
      <dgm:spPr/>
    </dgm:pt>
    <dgm:pt modelId="{7B1F1325-169F-4036-A3B7-316B71951A7E}" type="pres">
      <dgm:prSet presAssocID="{24F1100E-31A4-4D59-A419-4AFFE84FB764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585E1A-3337-430E-805E-827E60DABA45}" type="pres">
      <dgm:prSet presAssocID="{24F1100E-31A4-4D59-A419-4AFFE84FB764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D90C57-49EC-4CE7-BC75-2EA0CAF91E30}" type="presOf" srcId="{24F1100E-31A4-4D59-A419-4AFFE84FB764}" destId="{7B1F1325-169F-4036-A3B7-316B71951A7E}" srcOrd="0" destOrd="0" presId="urn:microsoft.com/office/officeart/2005/8/layout/vList6"/>
    <dgm:cxn modelId="{6861EE78-CDC9-4463-8B01-8F7C08E1CFFD}" srcId="{4B4ED9E8-EBA9-4387-9972-FD8CF9047919}" destId="{24F1100E-31A4-4D59-A419-4AFFE84FB764}" srcOrd="2" destOrd="0" parTransId="{E7CEBEA0-0FC4-4748-8248-1B9F39D0509B}" sibTransId="{957A428C-C3AE-4923-94BA-189631FD5145}"/>
    <dgm:cxn modelId="{C524733B-0661-4629-944E-0A3995D1D77B}" type="presOf" srcId="{837BBE23-6BAD-4E89-905C-93A6E6772FCC}" destId="{1CFBB757-A308-414D-A8DD-4C8ED5B07CB8}" srcOrd="0" destOrd="3" presId="urn:microsoft.com/office/officeart/2005/8/layout/vList6"/>
    <dgm:cxn modelId="{7A35B984-66EE-4200-914E-519A0442670C}" srcId="{24F1100E-31A4-4D59-A419-4AFFE84FB764}" destId="{4FE13399-B7DC-41C4-A696-CAA16FE96DB3}" srcOrd="1" destOrd="0" parTransId="{CFA99AD3-2C6D-4B04-8970-2FB35B1EF5AE}" sibTransId="{4A46F852-C251-4180-8E54-2CC0F29841E7}"/>
    <dgm:cxn modelId="{870E3D18-A70E-4D38-A139-B42552B3E236}" srcId="{24F1100E-31A4-4D59-A419-4AFFE84FB764}" destId="{78DADEB8-BFDC-4F27-8B4C-57E794CF381A}" srcOrd="0" destOrd="0" parTransId="{148DFABB-F43F-4C82-8ECD-EC3EDE7620B6}" sibTransId="{84C53AAF-3DC0-4CB5-A5D8-6D836BB10CF0}"/>
    <dgm:cxn modelId="{62E9F7E3-8753-4FBA-B45B-326CCFFDD57C}" type="presOf" srcId="{676BE272-348D-41CB-AD46-276FC5BC99CD}" destId="{324A0285-0E65-41E4-9BEA-683630287702}" srcOrd="0" destOrd="0" presId="urn:microsoft.com/office/officeart/2005/8/layout/vList6"/>
    <dgm:cxn modelId="{C414D794-11D1-47A0-B4FB-00F0A5663826}" type="presOf" srcId="{EFA74D81-9AE0-4785-9442-D4D2F2E0F5EA}" destId="{1ABEC177-FA5D-4844-B5D4-26DB6FBAFEE1}" srcOrd="0" destOrd="0" presId="urn:microsoft.com/office/officeart/2005/8/layout/vList6"/>
    <dgm:cxn modelId="{BDD78385-EFFF-4DCB-A5F3-6A0A270EB31F}" srcId="{4B4ED9E8-EBA9-4387-9972-FD8CF9047919}" destId="{EFA74D81-9AE0-4785-9442-D4D2F2E0F5EA}" srcOrd="1" destOrd="0" parTransId="{9E3AC568-D3EF-4994-A8F2-B5B00429C647}" sibTransId="{4F7451C9-00CF-473B-9852-15547A65362B}"/>
    <dgm:cxn modelId="{BBE82F2C-179F-4E3C-9A78-90F6380404D7}" srcId="{F7011666-04FB-4583-BC44-4E6F048A6346}" destId="{9FF0A716-7604-424E-826F-B4182E68A9B9}" srcOrd="0" destOrd="0" parTransId="{0AE20089-265D-4E97-B23E-375FBCB9A3F5}" sibTransId="{92241D9F-D52B-4F72-93A0-69D3C0AA1DD4}"/>
    <dgm:cxn modelId="{967D6496-7379-4DA8-96D1-6298F66AA997}" type="presOf" srcId="{78DADEB8-BFDC-4F27-8B4C-57E794CF381A}" destId="{CA585E1A-3337-430E-805E-827E60DABA45}" srcOrd="0" destOrd="0" presId="urn:microsoft.com/office/officeart/2005/8/layout/vList6"/>
    <dgm:cxn modelId="{5412E4AE-EB12-4E53-A5BB-72A76A19BF70}" srcId="{EFA74D81-9AE0-4785-9442-D4D2F2E0F5EA}" destId="{52A43944-DF11-4353-AA7F-975060440446}" srcOrd="1" destOrd="0" parTransId="{A4BE45FD-91D4-46CF-8107-0FEFFC30C8D1}" sibTransId="{A8C88537-1030-4CAB-BCD0-2FE803DD0547}"/>
    <dgm:cxn modelId="{64B9763F-0AEB-4E42-A49A-6B6C73AAFCCC}" type="presOf" srcId="{9FF0A716-7604-424E-826F-B4182E68A9B9}" destId="{1CFBB757-A308-414D-A8DD-4C8ED5B07CB8}" srcOrd="0" destOrd="0" presId="urn:microsoft.com/office/officeart/2005/8/layout/vList6"/>
    <dgm:cxn modelId="{8062AFA0-6108-4803-99E4-904A9C0625AA}" type="presOf" srcId="{6621B6D4-7AC3-4B10-A75E-F0A9510B5491}" destId="{324A0285-0E65-41E4-9BEA-683630287702}" srcOrd="0" destOrd="2" presId="urn:microsoft.com/office/officeart/2005/8/layout/vList6"/>
    <dgm:cxn modelId="{3F77D42B-AE13-4B59-8031-81DD6514FC7A}" srcId="{EFA74D81-9AE0-4785-9442-D4D2F2E0F5EA}" destId="{6621B6D4-7AC3-4B10-A75E-F0A9510B5491}" srcOrd="2" destOrd="0" parTransId="{B4ADEAD5-47A9-41E6-BD57-EA07EECB4D13}" sibTransId="{6884240F-22F8-4364-8347-CB47AA29F365}"/>
    <dgm:cxn modelId="{E236E269-4CFF-41BD-AE09-3A73582D24EE}" type="presOf" srcId="{2517566B-2E64-4C5E-B76F-18AD919D13B9}" destId="{1CFBB757-A308-414D-A8DD-4C8ED5B07CB8}" srcOrd="0" destOrd="2" presId="urn:microsoft.com/office/officeart/2005/8/layout/vList6"/>
    <dgm:cxn modelId="{2848EFFB-F71C-41E8-ACD5-911A9A7F2580}" type="presOf" srcId="{CF408AEC-CDCA-487B-A37F-83025B17CC10}" destId="{1CFBB757-A308-414D-A8DD-4C8ED5B07CB8}" srcOrd="0" destOrd="1" presId="urn:microsoft.com/office/officeart/2005/8/layout/vList6"/>
    <dgm:cxn modelId="{E6D649FC-AA2A-4BD6-9FB0-702F306DD664}" type="presOf" srcId="{4FE13399-B7DC-41C4-A696-CAA16FE96DB3}" destId="{CA585E1A-3337-430E-805E-827E60DABA45}" srcOrd="0" destOrd="1" presId="urn:microsoft.com/office/officeart/2005/8/layout/vList6"/>
    <dgm:cxn modelId="{4F878C3B-E0D7-45E6-819A-BC7721F9085D}" srcId="{F7011666-04FB-4583-BC44-4E6F048A6346}" destId="{837BBE23-6BAD-4E89-905C-93A6E6772FCC}" srcOrd="3" destOrd="0" parTransId="{83AEB41F-DA7E-4D64-9E5A-4AA31C426BB1}" sibTransId="{2980D916-7A50-400C-8DBF-30F27BF59637}"/>
    <dgm:cxn modelId="{5520B5B2-1479-48DC-9A4E-C75EBCADF5F1}" srcId="{EFA74D81-9AE0-4785-9442-D4D2F2E0F5EA}" destId="{676BE272-348D-41CB-AD46-276FC5BC99CD}" srcOrd="0" destOrd="0" parTransId="{7CB2F33F-C2CD-46F9-AB61-F67F9A2EEDBE}" sibTransId="{B88E74AF-FDB2-4794-902C-1FDFC9107DD4}"/>
    <dgm:cxn modelId="{DDCF57B6-A899-411C-B7AC-346B1752C043}" type="presOf" srcId="{4B4ED9E8-EBA9-4387-9972-FD8CF9047919}" destId="{E4C1EA7D-85E7-467A-B35B-403B8A94A570}" srcOrd="0" destOrd="0" presId="urn:microsoft.com/office/officeart/2005/8/layout/vList6"/>
    <dgm:cxn modelId="{DB079B12-4A80-499D-B148-447F31502CE0}" srcId="{F7011666-04FB-4583-BC44-4E6F048A6346}" destId="{2517566B-2E64-4C5E-B76F-18AD919D13B9}" srcOrd="2" destOrd="0" parTransId="{95B5E6D7-583D-439A-B1ED-B86963BA97E2}" sibTransId="{9C1368B9-D095-4C35-B7F0-4F42798C3119}"/>
    <dgm:cxn modelId="{7B584493-D28E-4988-8AE2-39869F649E0E}" type="presOf" srcId="{F7011666-04FB-4583-BC44-4E6F048A6346}" destId="{C05AF882-A3DF-4F9E-BD24-0434161DB7C7}" srcOrd="0" destOrd="0" presId="urn:microsoft.com/office/officeart/2005/8/layout/vList6"/>
    <dgm:cxn modelId="{6A1CDC15-1439-4975-8536-A973E6794E20}" srcId="{4B4ED9E8-EBA9-4387-9972-FD8CF9047919}" destId="{F7011666-04FB-4583-BC44-4E6F048A6346}" srcOrd="0" destOrd="0" parTransId="{ED9B2D38-0D0B-429A-B3BF-8B4985129409}" sibTransId="{FD695C77-8FDC-40CE-876C-97A31C6CC0EE}"/>
    <dgm:cxn modelId="{E761CF42-BE06-4B7F-96C7-5778669062B9}" type="presOf" srcId="{52A43944-DF11-4353-AA7F-975060440446}" destId="{324A0285-0E65-41E4-9BEA-683630287702}" srcOrd="0" destOrd="1" presId="urn:microsoft.com/office/officeart/2005/8/layout/vList6"/>
    <dgm:cxn modelId="{9C66CC17-C146-4557-9885-A47753115C9A}" srcId="{F7011666-04FB-4583-BC44-4E6F048A6346}" destId="{CF408AEC-CDCA-487B-A37F-83025B17CC10}" srcOrd="1" destOrd="0" parTransId="{9068435D-4FC4-4F1B-8EDC-EC1F65AB51E1}" sibTransId="{C0664E6E-C9F0-4CFE-BBF0-97746459433A}"/>
    <dgm:cxn modelId="{EE2F6D65-DB8C-4D44-B28C-D05FD19116FB}" type="presParOf" srcId="{E4C1EA7D-85E7-467A-B35B-403B8A94A570}" destId="{EA57828C-0CC7-48E0-9AEA-2414336A6328}" srcOrd="0" destOrd="0" presId="urn:microsoft.com/office/officeart/2005/8/layout/vList6"/>
    <dgm:cxn modelId="{14996C72-6E0D-4851-8418-747E8E125AA2}" type="presParOf" srcId="{EA57828C-0CC7-48E0-9AEA-2414336A6328}" destId="{C05AF882-A3DF-4F9E-BD24-0434161DB7C7}" srcOrd="0" destOrd="0" presId="urn:microsoft.com/office/officeart/2005/8/layout/vList6"/>
    <dgm:cxn modelId="{E124EDA6-2576-43B2-955C-7A40315A0288}" type="presParOf" srcId="{EA57828C-0CC7-48E0-9AEA-2414336A6328}" destId="{1CFBB757-A308-414D-A8DD-4C8ED5B07CB8}" srcOrd="1" destOrd="0" presId="urn:microsoft.com/office/officeart/2005/8/layout/vList6"/>
    <dgm:cxn modelId="{409384A7-EEA3-411A-9584-6EC3AEA56256}" type="presParOf" srcId="{E4C1EA7D-85E7-467A-B35B-403B8A94A570}" destId="{03B54DE2-0FB0-4FDF-8DE4-320EF7988318}" srcOrd="1" destOrd="0" presId="urn:microsoft.com/office/officeart/2005/8/layout/vList6"/>
    <dgm:cxn modelId="{5A941CC4-ACBA-4A4C-BC72-1A54B85F7500}" type="presParOf" srcId="{E4C1EA7D-85E7-467A-B35B-403B8A94A570}" destId="{CEDB8BB0-732F-4B35-A736-DD059CBEF1D0}" srcOrd="2" destOrd="0" presId="urn:microsoft.com/office/officeart/2005/8/layout/vList6"/>
    <dgm:cxn modelId="{50C1ADDA-3EAA-4792-9076-9884A4B722CC}" type="presParOf" srcId="{CEDB8BB0-732F-4B35-A736-DD059CBEF1D0}" destId="{1ABEC177-FA5D-4844-B5D4-26DB6FBAFEE1}" srcOrd="0" destOrd="0" presId="urn:microsoft.com/office/officeart/2005/8/layout/vList6"/>
    <dgm:cxn modelId="{EA3707D8-FFAB-4474-A760-FF345448A8E3}" type="presParOf" srcId="{CEDB8BB0-732F-4B35-A736-DD059CBEF1D0}" destId="{324A0285-0E65-41E4-9BEA-683630287702}" srcOrd="1" destOrd="0" presId="urn:microsoft.com/office/officeart/2005/8/layout/vList6"/>
    <dgm:cxn modelId="{2E617D03-2194-4D38-B7D8-9E8B891B23F1}" type="presParOf" srcId="{E4C1EA7D-85E7-467A-B35B-403B8A94A570}" destId="{3D603EF3-110A-4813-A086-F27DA21604D2}" srcOrd="3" destOrd="0" presId="urn:microsoft.com/office/officeart/2005/8/layout/vList6"/>
    <dgm:cxn modelId="{72132A9B-BF63-4947-899A-EADF813CC34F}" type="presParOf" srcId="{E4C1EA7D-85E7-467A-B35B-403B8A94A570}" destId="{660ED6AC-B1E7-4F60-B033-283EA3C68965}" srcOrd="4" destOrd="0" presId="urn:microsoft.com/office/officeart/2005/8/layout/vList6"/>
    <dgm:cxn modelId="{166EF165-BE9A-4DBD-B4AA-288B0BBF11BB}" type="presParOf" srcId="{660ED6AC-B1E7-4F60-B033-283EA3C68965}" destId="{7B1F1325-169F-4036-A3B7-316B71951A7E}" srcOrd="0" destOrd="0" presId="urn:microsoft.com/office/officeart/2005/8/layout/vList6"/>
    <dgm:cxn modelId="{150764DC-9608-4707-A6A1-2BDA96D327C7}" type="presParOf" srcId="{660ED6AC-B1E7-4F60-B033-283EA3C68965}" destId="{CA585E1A-3337-430E-805E-827E60DABA45}" srcOrd="1" destOrd="0" presId="urn:microsoft.com/office/officeart/2005/8/layout/vList6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003DF3-A8F4-4E78-B432-533814BAC41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0F2488-6DBD-46F4-85FC-5A3E1CFEA760}">
      <dgm:prSet phldrT="[Text]" phldr="1"/>
      <dgm:spPr/>
      <dgm:t>
        <a:bodyPr/>
        <a:lstStyle/>
        <a:p>
          <a:endParaRPr lang="en-US" dirty="0"/>
        </a:p>
      </dgm:t>
    </dgm:pt>
    <dgm:pt modelId="{DBF76ED9-5112-474F-875A-F38F9230B599}" type="parTrans" cxnId="{D8D22F15-35B1-443D-B700-F7AD9C7EBA30}">
      <dgm:prSet/>
      <dgm:spPr/>
      <dgm:t>
        <a:bodyPr/>
        <a:lstStyle/>
        <a:p>
          <a:endParaRPr lang="en-US"/>
        </a:p>
      </dgm:t>
    </dgm:pt>
    <dgm:pt modelId="{E097DDE2-DEB5-459D-B9CB-BA0FD2A8C7D2}" type="sibTrans" cxnId="{D8D22F15-35B1-443D-B700-F7AD9C7EBA30}">
      <dgm:prSet/>
      <dgm:spPr/>
      <dgm:t>
        <a:bodyPr/>
        <a:lstStyle/>
        <a:p>
          <a:endParaRPr lang="en-US"/>
        </a:p>
      </dgm:t>
    </dgm:pt>
    <dgm:pt modelId="{95DD73F7-9AD3-4E04-AD6F-628E36355972}">
      <dgm:prSet phldrT="[Text]" custT="1"/>
      <dgm:spPr/>
      <dgm:t>
        <a:bodyPr/>
        <a:lstStyle/>
        <a:p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Pre-operative Evaluation  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5DEBF922-37B6-41B1-8F64-36F76ABBEAC2}" type="parTrans" cxnId="{94DDDF9A-3FEE-4F60-9F9D-E2B5C2664518}">
      <dgm:prSet/>
      <dgm:spPr/>
      <dgm:t>
        <a:bodyPr/>
        <a:lstStyle/>
        <a:p>
          <a:endParaRPr lang="en-US"/>
        </a:p>
      </dgm:t>
    </dgm:pt>
    <dgm:pt modelId="{B894DD1D-8877-4745-AD1E-1A339C01BAB9}" type="sibTrans" cxnId="{94DDDF9A-3FEE-4F60-9F9D-E2B5C2664518}">
      <dgm:prSet/>
      <dgm:spPr/>
      <dgm:t>
        <a:bodyPr/>
        <a:lstStyle/>
        <a:p>
          <a:endParaRPr lang="en-US"/>
        </a:p>
      </dgm:t>
    </dgm:pt>
    <dgm:pt modelId="{BC433E24-E458-4E63-9A26-89AF32A8F87F}">
      <dgm:prSet phldrT="[Text]" custT="1"/>
      <dgm:spPr/>
      <dgm:t>
        <a:bodyPr/>
        <a:lstStyle/>
        <a:p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Judicial choice of proper technique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4E23E52D-DE14-4FC5-9896-994072A40583}" type="parTrans" cxnId="{615D0E56-CCC1-4A01-9C39-F83DB081035D}">
      <dgm:prSet/>
      <dgm:spPr/>
      <dgm:t>
        <a:bodyPr/>
        <a:lstStyle/>
        <a:p>
          <a:endParaRPr lang="en-US"/>
        </a:p>
      </dgm:t>
    </dgm:pt>
    <dgm:pt modelId="{2F9A4B59-AD45-4BB4-BD60-7ED4CC5C3DAE}" type="sibTrans" cxnId="{615D0E56-CCC1-4A01-9C39-F83DB081035D}">
      <dgm:prSet/>
      <dgm:spPr/>
      <dgm:t>
        <a:bodyPr/>
        <a:lstStyle/>
        <a:p>
          <a:endParaRPr lang="en-US"/>
        </a:p>
      </dgm:t>
    </dgm:pt>
    <dgm:pt modelId="{A3001B95-0098-40D8-807A-4BE1CA6F87B7}">
      <dgm:prSet phldrT="[Text]" phldr="1"/>
      <dgm:spPr/>
      <dgm:t>
        <a:bodyPr/>
        <a:lstStyle/>
        <a:p>
          <a:endParaRPr lang="en-US"/>
        </a:p>
      </dgm:t>
    </dgm:pt>
    <dgm:pt modelId="{72736BA5-3512-4949-A6B2-73108780B38E}" type="parTrans" cxnId="{695986B4-09B7-4392-ADEC-A426A74354FF}">
      <dgm:prSet/>
      <dgm:spPr/>
      <dgm:t>
        <a:bodyPr/>
        <a:lstStyle/>
        <a:p>
          <a:endParaRPr lang="en-US"/>
        </a:p>
      </dgm:t>
    </dgm:pt>
    <dgm:pt modelId="{318424DE-9BA2-417F-B2F8-58204B56EC1F}" type="sibTrans" cxnId="{695986B4-09B7-4392-ADEC-A426A74354FF}">
      <dgm:prSet/>
      <dgm:spPr/>
      <dgm:t>
        <a:bodyPr/>
        <a:lstStyle/>
        <a:p>
          <a:endParaRPr lang="en-US"/>
        </a:p>
      </dgm:t>
    </dgm:pt>
    <dgm:pt modelId="{17213F46-2511-4258-87DC-9C2A8D6F5FC3}">
      <dgm:prSet phldrT="[Text]" custT="1"/>
      <dgm:spPr/>
      <dgm:t>
        <a:bodyPr/>
        <a:lstStyle/>
        <a:p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Minimal tissue damage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A9395681-0752-47A5-923B-CA6E4BF59236}" type="parTrans" cxnId="{BE67835E-D348-4FDA-95BF-E12CC322BF9B}">
      <dgm:prSet/>
      <dgm:spPr/>
      <dgm:t>
        <a:bodyPr/>
        <a:lstStyle/>
        <a:p>
          <a:endParaRPr lang="en-US"/>
        </a:p>
      </dgm:t>
    </dgm:pt>
    <dgm:pt modelId="{C5DEF400-1ED2-4489-B0A4-C09879D86A2D}" type="sibTrans" cxnId="{BE67835E-D348-4FDA-95BF-E12CC322BF9B}">
      <dgm:prSet/>
      <dgm:spPr/>
      <dgm:t>
        <a:bodyPr/>
        <a:lstStyle/>
        <a:p>
          <a:endParaRPr lang="en-US"/>
        </a:p>
      </dgm:t>
    </dgm:pt>
    <dgm:pt modelId="{31441FD8-DE80-4666-861C-DCC42E832B2F}">
      <dgm:prSet phldrT="[Text]" custT="1"/>
      <dgm:spPr/>
      <dgm:t>
        <a:bodyPr/>
        <a:lstStyle/>
        <a:p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Stay suture &amp; / Skin hook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521A73CB-A65F-457A-AD5F-F4BEF31A8C48}" type="parTrans" cxnId="{3654EA65-202D-4A93-B009-3EE18A2A02C0}">
      <dgm:prSet/>
      <dgm:spPr/>
      <dgm:t>
        <a:bodyPr/>
        <a:lstStyle/>
        <a:p>
          <a:endParaRPr lang="en-US"/>
        </a:p>
      </dgm:t>
    </dgm:pt>
    <dgm:pt modelId="{BE86463F-66ED-49B8-93DC-AF93B9910AAC}" type="sibTrans" cxnId="{3654EA65-202D-4A93-B009-3EE18A2A02C0}">
      <dgm:prSet/>
      <dgm:spPr/>
      <dgm:t>
        <a:bodyPr/>
        <a:lstStyle/>
        <a:p>
          <a:endParaRPr lang="en-US"/>
        </a:p>
      </dgm:t>
    </dgm:pt>
    <dgm:pt modelId="{5A61B439-FA91-4682-9CA0-A7FEE49223CB}">
      <dgm:prSet phldrT="[Text]" phldr="1"/>
      <dgm:spPr/>
      <dgm:t>
        <a:bodyPr/>
        <a:lstStyle/>
        <a:p>
          <a:endParaRPr lang="en-US" dirty="0"/>
        </a:p>
      </dgm:t>
    </dgm:pt>
    <dgm:pt modelId="{6CB168DD-9874-4DB2-9A1B-C418617120B1}" type="parTrans" cxnId="{0C94E8D1-F349-4B7B-8D0B-865415428CF9}">
      <dgm:prSet/>
      <dgm:spPr/>
      <dgm:t>
        <a:bodyPr/>
        <a:lstStyle/>
        <a:p>
          <a:endParaRPr lang="en-US"/>
        </a:p>
      </dgm:t>
    </dgm:pt>
    <dgm:pt modelId="{E3C8D30A-9C3B-4152-9A41-D5B9D06DAEB4}" type="sibTrans" cxnId="{0C94E8D1-F349-4B7B-8D0B-865415428CF9}">
      <dgm:prSet/>
      <dgm:spPr/>
      <dgm:t>
        <a:bodyPr/>
        <a:lstStyle/>
        <a:p>
          <a:endParaRPr lang="en-US"/>
        </a:p>
      </dgm:t>
    </dgm:pt>
    <dgm:pt modelId="{9DF290FE-2E4E-40CC-AD83-1F601EE68F7E}">
      <dgm:prSet phldrT="[Text]" custT="1"/>
      <dgm:spPr/>
      <dgm:t>
        <a:bodyPr/>
        <a:lstStyle/>
        <a:p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Correct tissue plane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D810288C-F0E5-4B87-BD14-D05ACBE13A79}" type="parTrans" cxnId="{F9A359C1-FF3A-4A9E-AF34-A5F9C2AA04D7}">
      <dgm:prSet/>
      <dgm:spPr/>
      <dgm:t>
        <a:bodyPr/>
        <a:lstStyle/>
        <a:p>
          <a:endParaRPr lang="en-US"/>
        </a:p>
      </dgm:t>
    </dgm:pt>
    <dgm:pt modelId="{FD3C9061-2BAB-407C-A45A-A547095D722F}" type="sibTrans" cxnId="{F9A359C1-FF3A-4A9E-AF34-A5F9C2AA04D7}">
      <dgm:prSet/>
      <dgm:spPr/>
      <dgm:t>
        <a:bodyPr/>
        <a:lstStyle/>
        <a:p>
          <a:endParaRPr lang="en-US"/>
        </a:p>
      </dgm:t>
    </dgm:pt>
    <dgm:pt modelId="{A60610E1-189A-480A-8138-1D9175C7FB45}">
      <dgm:prSet phldrT="[Text]" custT="1"/>
      <dgm:spPr/>
      <dgm:t>
        <a:bodyPr/>
        <a:lstStyle/>
        <a:p>
          <a:r>
            <a:rPr lang="en-US" sz="2800" b="1" dirty="0" err="1" smtClean="0">
              <a:latin typeface="Times New Roman" pitchFamily="18" charset="0"/>
              <a:cs typeface="Times New Roman" pitchFamily="18" charset="0"/>
            </a:rPr>
            <a:t>Subcuticular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 inverting stitching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41D710D5-70E0-4DAE-A351-AFC65CD2A767}" type="parTrans" cxnId="{E03DC6A4-D543-43C2-892D-5B7172655F9A}">
      <dgm:prSet/>
      <dgm:spPr/>
      <dgm:t>
        <a:bodyPr/>
        <a:lstStyle/>
        <a:p>
          <a:endParaRPr lang="en-US"/>
        </a:p>
      </dgm:t>
    </dgm:pt>
    <dgm:pt modelId="{346B98D7-3392-43CF-AD33-F5C96E19A4FA}" type="sibTrans" cxnId="{E03DC6A4-D543-43C2-892D-5B7172655F9A}">
      <dgm:prSet/>
      <dgm:spPr/>
      <dgm:t>
        <a:bodyPr/>
        <a:lstStyle/>
        <a:p>
          <a:endParaRPr lang="en-US"/>
        </a:p>
      </dgm:t>
    </dgm:pt>
    <dgm:pt modelId="{DA28B5C0-CAC4-4D8A-A3C1-42C1891B27C7}">
      <dgm:prSet phldrT="[Text]"/>
      <dgm:spPr/>
      <dgm:t>
        <a:bodyPr/>
        <a:lstStyle/>
        <a:p>
          <a:endParaRPr lang="en-US" dirty="0"/>
        </a:p>
      </dgm:t>
    </dgm:pt>
    <dgm:pt modelId="{D916CC48-569A-4031-BC06-70D07DC1723E}" type="parTrans" cxnId="{E332772C-C183-4D7C-A5B7-A31B96DFEFAD}">
      <dgm:prSet/>
      <dgm:spPr/>
      <dgm:t>
        <a:bodyPr/>
        <a:lstStyle/>
        <a:p>
          <a:endParaRPr lang="en-US"/>
        </a:p>
      </dgm:t>
    </dgm:pt>
    <dgm:pt modelId="{26139BAA-22AF-4674-B956-58F6FBE5A3DE}" type="sibTrans" cxnId="{E332772C-C183-4D7C-A5B7-A31B96DFEFAD}">
      <dgm:prSet/>
      <dgm:spPr/>
      <dgm:t>
        <a:bodyPr/>
        <a:lstStyle/>
        <a:p>
          <a:endParaRPr lang="en-US"/>
        </a:p>
      </dgm:t>
    </dgm:pt>
    <dgm:pt modelId="{C23D53F8-92E0-4EF5-868E-4E80513B801F}">
      <dgm:prSet custT="1"/>
      <dgm:spPr/>
      <dgm:t>
        <a:bodyPr/>
        <a:lstStyle/>
        <a:p>
          <a:r>
            <a:rPr lang="en-US" sz="3300" dirty="0" smtClean="0"/>
            <a:t> </a:t>
          </a:r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Apply tension free  and uniform suturing</a:t>
          </a:r>
          <a:endParaRPr lang="en-US" sz="3300" b="1" dirty="0">
            <a:latin typeface="Times New Roman" pitchFamily="18" charset="0"/>
            <a:cs typeface="Times New Roman" pitchFamily="18" charset="0"/>
          </a:endParaRPr>
        </a:p>
      </dgm:t>
    </dgm:pt>
    <dgm:pt modelId="{4434219C-F691-4A0A-B850-2969FAE122EB}" type="parTrans" cxnId="{07C4EF43-66EE-4B16-BD9C-CC9B444202A8}">
      <dgm:prSet/>
      <dgm:spPr/>
      <dgm:t>
        <a:bodyPr/>
        <a:lstStyle/>
        <a:p>
          <a:endParaRPr lang="en-US"/>
        </a:p>
      </dgm:t>
    </dgm:pt>
    <dgm:pt modelId="{F4240260-943C-442C-B401-1877F017BDB4}" type="sibTrans" cxnId="{07C4EF43-66EE-4B16-BD9C-CC9B444202A8}">
      <dgm:prSet/>
      <dgm:spPr/>
      <dgm:t>
        <a:bodyPr/>
        <a:lstStyle/>
        <a:p>
          <a:endParaRPr lang="en-US"/>
        </a:p>
      </dgm:t>
    </dgm:pt>
    <dgm:pt modelId="{D4546EF6-A58C-4A67-B812-EE42481AB99D}" type="pres">
      <dgm:prSet presAssocID="{9E003DF3-A8F4-4E78-B432-533814BAC41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76B8E0-97F8-4F23-9A29-CB03DED6D121}" type="pres">
      <dgm:prSet presAssocID="{B70F2488-6DBD-46F4-85FC-5A3E1CFEA760}" presName="composite" presStyleCnt="0"/>
      <dgm:spPr/>
    </dgm:pt>
    <dgm:pt modelId="{3660EF6B-4F3F-4991-9684-79AB813E96C5}" type="pres">
      <dgm:prSet presAssocID="{B70F2488-6DBD-46F4-85FC-5A3E1CFEA760}" presName="parentText" presStyleLbl="alignNode1" presStyleIdx="0" presStyleCnt="4" custScaleX="101105" custLinFactNeighborX="-1642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C8371D-D2E4-4913-A082-A118611BE504}" type="pres">
      <dgm:prSet presAssocID="{B70F2488-6DBD-46F4-85FC-5A3E1CFEA760}" presName="descendantText" presStyleLbl="alignAcc1" presStyleIdx="0" presStyleCnt="4" custScaleX="83167" custLinFactNeighborX="-9745" custLinFactNeighborY="54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DA1CEE-55C4-4075-AAD3-CA8DD059262E}" type="pres">
      <dgm:prSet presAssocID="{E097DDE2-DEB5-459D-B9CB-BA0FD2A8C7D2}" presName="sp" presStyleCnt="0"/>
      <dgm:spPr/>
    </dgm:pt>
    <dgm:pt modelId="{01F4B5D0-CC2F-42EC-914F-23F046039627}" type="pres">
      <dgm:prSet presAssocID="{A3001B95-0098-40D8-807A-4BE1CA6F87B7}" presName="composite" presStyleCnt="0"/>
      <dgm:spPr/>
    </dgm:pt>
    <dgm:pt modelId="{B4968BCC-9FE2-4159-94B6-3C9FC21D2066}" type="pres">
      <dgm:prSet presAssocID="{A3001B95-0098-40D8-807A-4BE1CA6F87B7}" presName="parentText" presStyleLbl="alignNode1" presStyleIdx="1" presStyleCnt="4" custLinFactNeighborX="-16139" custLinFactNeighborY="-900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C7FF68-79F0-439B-A713-298F97FCCCBC}" type="pres">
      <dgm:prSet presAssocID="{A3001B95-0098-40D8-807A-4BE1CA6F87B7}" presName="descendantText" presStyleLbl="alignAcc1" presStyleIdx="1" presStyleCnt="4" custScaleX="66826" custLinFactNeighborX="-188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493DF5-8CA6-482E-A76A-0F608D5A32CC}" type="pres">
      <dgm:prSet presAssocID="{318424DE-9BA2-417F-B2F8-58204B56EC1F}" presName="sp" presStyleCnt="0"/>
      <dgm:spPr/>
    </dgm:pt>
    <dgm:pt modelId="{E140ACFC-94D4-44CE-ABFE-455134179514}" type="pres">
      <dgm:prSet presAssocID="{5A61B439-FA91-4682-9CA0-A7FEE49223CB}" presName="composite" presStyleCnt="0"/>
      <dgm:spPr/>
    </dgm:pt>
    <dgm:pt modelId="{8D0929E6-7FB0-494D-85B4-8474C37CC230}" type="pres">
      <dgm:prSet presAssocID="{5A61B439-FA91-4682-9CA0-A7FEE49223CB}" presName="parentText" presStyleLbl="alignNode1" presStyleIdx="2" presStyleCnt="4" custLinFactNeighborX="-16139" custLinFactNeighborY="-1176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B8F6A-84F6-4797-99FC-4BE70F64F6B4}" type="pres">
      <dgm:prSet presAssocID="{5A61B439-FA91-4682-9CA0-A7FEE49223CB}" presName="descendantText" presStyleLbl="alignAcc1" presStyleIdx="2" presStyleCnt="4" custScaleX="76010" custLinFactNeighborX="-142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4F9D5-295F-4B05-9595-CD2331CD80D0}" type="pres">
      <dgm:prSet presAssocID="{E3C8D30A-9C3B-4152-9A41-D5B9D06DAEB4}" presName="sp" presStyleCnt="0"/>
      <dgm:spPr/>
    </dgm:pt>
    <dgm:pt modelId="{9984D338-B694-4A8D-9975-B66A4BBC223E}" type="pres">
      <dgm:prSet presAssocID="{DA28B5C0-CAC4-4D8A-A3C1-42C1891B27C7}" presName="composite" presStyleCnt="0"/>
      <dgm:spPr/>
    </dgm:pt>
    <dgm:pt modelId="{13302C7C-8529-493F-BF8B-721159924DDF}" type="pres">
      <dgm:prSet presAssocID="{DA28B5C0-CAC4-4D8A-A3C1-42C1891B27C7}" presName="parentText" presStyleLbl="alignNode1" presStyleIdx="3" presStyleCnt="4" custLinFactNeighborX="-16139" custLinFactNeighborY="-2026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E3951-0346-4614-830F-7EDD09C61B9E}" type="pres">
      <dgm:prSet presAssocID="{DA28B5C0-CAC4-4D8A-A3C1-42C1891B27C7}" presName="descendantText" presStyleLbl="alignAcc1" presStyleIdx="3" presStyleCnt="4" custScaleX="70384" custLinFactNeighborX="-170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06ACED-6908-4AA2-ADEC-A97CADA1028A}" type="presOf" srcId="{B70F2488-6DBD-46F4-85FC-5A3E1CFEA760}" destId="{3660EF6B-4F3F-4991-9684-79AB813E96C5}" srcOrd="0" destOrd="0" presId="urn:microsoft.com/office/officeart/2005/8/layout/chevron2"/>
    <dgm:cxn modelId="{695986B4-09B7-4392-ADEC-A426A74354FF}" srcId="{9E003DF3-A8F4-4E78-B432-533814BAC411}" destId="{A3001B95-0098-40D8-807A-4BE1CA6F87B7}" srcOrd="1" destOrd="0" parTransId="{72736BA5-3512-4949-A6B2-73108780B38E}" sibTransId="{318424DE-9BA2-417F-B2F8-58204B56EC1F}"/>
    <dgm:cxn modelId="{F9A359C1-FF3A-4A9E-AF34-A5F9C2AA04D7}" srcId="{5A61B439-FA91-4682-9CA0-A7FEE49223CB}" destId="{9DF290FE-2E4E-40CC-AD83-1F601EE68F7E}" srcOrd="0" destOrd="0" parTransId="{D810288C-F0E5-4B87-BD14-D05ACBE13A79}" sibTransId="{FD3C9061-2BAB-407C-A45A-A547095D722F}"/>
    <dgm:cxn modelId="{8EEA4984-8ADB-4B35-B9B7-90134ACCA5AA}" type="presOf" srcId="{DA28B5C0-CAC4-4D8A-A3C1-42C1891B27C7}" destId="{13302C7C-8529-493F-BF8B-721159924DDF}" srcOrd="0" destOrd="0" presId="urn:microsoft.com/office/officeart/2005/8/layout/chevron2"/>
    <dgm:cxn modelId="{615D0E56-CCC1-4A01-9C39-F83DB081035D}" srcId="{B70F2488-6DBD-46F4-85FC-5A3E1CFEA760}" destId="{BC433E24-E458-4E63-9A26-89AF32A8F87F}" srcOrd="1" destOrd="0" parTransId="{4E23E52D-DE14-4FC5-9896-994072A40583}" sibTransId="{2F9A4B59-AD45-4BB4-BD60-7ED4CC5C3DAE}"/>
    <dgm:cxn modelId="{0C94E8D1-F349-4B7B-8D0B-865415428CF9}" srcId="{9E003DF3-A8F4-4E78-B432-533814BAC411}" destId="{5A61B439-FA91-4682-9CA0-A7FEE49223CB}" srcOrd="2" destOrd="0" parTransId="{6CB168DD-9874-4DB2-9A1B-C418617120B1}" sibTransId="{E3C8D30A-9C3B-4152-9A41-D5B9D06DAEB4}"/>
    <dgm:cxn modelId="{4BCB3DAC-7D44-4BB5-9F04-6F019B4DC2F7}" type="presOf" srcId="{9E003DF3-A8F4-4E78-B432-533814BAC411}" destId="{D4546EF6-A58C-4A67-B812-EE42481AB99D}" srcOrd="0" destOrd="0" presId="urn:microsoft.com/office/officeart/2005/8/layout/chevron2"/>
    <dgm:cxn modelId="{D8D22F15-35B1-443D-B700-F7AD9C7EBA30}" srcId="{9E003DF3-A8F4-4E78-B432-533814BAC411}" destId="{B70F2488-6DBD-46F4-85FC-5A3E1CFEA760}" srcOrd="0" destOrd="0" parTransId="{DBF76ED9-5112-474F-875A-F38F9230B599}" sibTransId="{E097DDE2-DEB5-459D-B9CB-BA0FD2A8C7D2}"/>
    <dgm:cxn modelId="{3654EA65-202D-4A93-B009-3EE18A2A02C0}" srcId="{A3001B95-0098-40D8-807A-4BE1CA6F87B7}" destId="{31441FD8-DE80-4666-861C-DCC42E832B2F}" srcOrd="1" destOrd="0" parTransId="{521A73CB-A65F-457A-AD5F-F4BEF31A8C48}" sibTransId="{BE86463F-66ED-49B8-93DC-AF93B9910AAC}"/>
    <dgm:cxn modelId="{E03DC6A4-D543-43C2-892D-5B7172655F9A}" srcId="{5A61B439-FA91-4682-9CA0-A7FEE49223CB}" destId="{A60610E1-189A-480A-8138-1D9175C7FB45}" srcOrd="1" destOrd="0" parTransId="{41D710D5-70E0-4DAE-A351-AFC65CD2A767}" sibTransId="{346B98D7-3392-43CF-AD33-F5C96E19A4FA}"/>
    <dgm:cxn modelId="{01B2D271-5B67-460F-9E75-AC679AC070FD}" type="presOf" srcId="{17213F46-2511-4258-87DC-9C2A8D6F5FC3}" destId="{55C7FF68-79F0-439B-A713-298F97FCCCBC}" srcOrd="0" destOrd="0" presId="urn:microsoft.com/office/officeart/2005/8/layout/chevron2"/>
    <dgm:cxn modelId="{BE67835E-D348-4FDA-95BF-E12CC322BF9B}" srcId="{A3001B95-0098-40D8-807A-4BE1CA6F87B7}" destId="{17213F46-2511-4258-87DC-9C2A8D6F5FC3}" srcOrd="0" destOrd="0" parTransId="{A9395681-0752-47A5-923B-CA6E4BF59236}" sibTransId="{C5DEF400-1ED2-4489-B0A4-C09879D86A2D}"/>
    <dgm:cxn modelId="{E332772C-C183-4D7C-A5B7-A31B96DFEFAD}" srcId="{9E003DF3-A8F4-4E78-B432-533814BAC411}" destId="{DA28B5C0-CAC4-4D8A-A3C1-42C1891B27C7}" srcOrd="3" destOrd="0" parTransId="{D916CC48-569A-4031-BC06-70D07DC1723E}" sibTransId="{26139BAA-22AF-4674-B956-58F6FBE5A3DE}"/>
    <dgm:cxn modelId="{07C4EF43-66EE-4B16-BD9C-CC9B444202A8}" srcId="{DA28B5C0-CAC4-4D8A-A3C1-42C1891B27C7}" destId="{C23D53F8-92E0-4EF5-868E-4E80513B801F}" srcOrd="0" destOrd="0" parTransId="{4434219C-F691-4A0A-B850-2969FAE122EB}" sibTransId="{F4240260-943C-442C-B401-1877F017BDB4}"/>
    <dgm:cxn modelId="{2FF8B632-A2A0-46D6-A16D-4756B95EC86B}" type="presOf" srcId="{C23D53F8-92E0-4EF5-868E-4E80513B801F}" destId="{548E3951-0346-4614-830F-7EDD09C61B9E}" srcOrd="0" destOrd="0" presId="urn:microsoft.com/office/officeart/2005/8/layout/chevron2"/>
    <dgm:cxn modelId="{57055D01-403D-4E4C-A1DA-EFA100458215}" type="presOf" srcId="{31441FD8-DE80-4666-861C-DCC42E832B2F}" destId="{55C7FF68-79F0-439B-A713-298F97FCCCBC}" srcOrd="0" destOrd="1" presId="urn:microsoft.com/office/officeart/2005/8/layout/chevron2"/>
    <dgm:cxn modelId="{72E5469B-36D0-4624-87BA-9E7822E3F277}" type="presOf" srcId="{A3001B95-0098-40D8-807A-4BE1CA6F87B7}" destId="{B4968BCC-9FE2-4159-94B6-3C9FC21D2066}" srcOrd="0" destOrd="0" presId="urn:microsoft.com/office/officeart/2005/8/layout/chevron2"/>
    <dgm:cxn modelId="{9CAF6B2C-21F6-4335-AE99-6992BA725727}" type="presOf" srcId="{95DD73F7-9AD3-4E04-AD6F-628E36355972}" destId="{12C8371D-D2E4-4913-A082-A118611BE504}" srcOrd="0" destOrd="0" presId="urn:microsoft.com/office/officeart/2005/8/layout/chevron2"/>
    <dgm:cxn modelId="{02E708C3-ABF7-4414-B55C-144813D409D3}" type="presOf" srcId="{5A61B439-FA91-4682-9CA0-A7FEE49223CB}" destId="{8D0929E6-7FB0-494D-85B4-8474C37CC230}" srcOrd="0" destOrd="0" presId="urn:microsoft.com/office/officeart/2005/8/layout/chevron2"/>
    <dgm:cxn modelId="{5217F29B-557F-4ADA-A915-39B034BF9166}" type="presOf" srcId="{A60610E1-189A-480A-8138-1D9175C7FB45}" destId="{711B8F6A-84F6-4797-99FC-4BE70F64F6B4}" srcOrd="0" destOrd="1" presId="urn:microsoft.com/office/officeart/2005/8/layout/chevron2"/>
    <dgm:cxn modelId="{94DDDF9A-3FEE-4F60-9F9D-E2B5C2664518}" srcId="{B70F2488-6DBD-46F4-85FC-5A3E1CFEA760}" destId="{95DD73F7-9AD3-4E04-AD6F-628E36355972}" srcOrd="0" destOrd="0" parTransId="{5DEBF922-37B6-41B1-8F64-36F76ABBEAC2}" sibTransId="{B894DD1D-8877-4745-AD1E-1A339C01BAB9}"/>
    <dgm:cxn modelId="{67C6AF05-2AE7-484B-B066-49C55E5B1CD7}" type="presOf" srcId="{9DF290FE-2E4E-40CC-AD83-1F601EE68F7E}" destId="{711B8F6A-84F6-4797-99FC-4BE70F64F6B4}" srcOrd="0" destOrd="0" presId="urn:microsoft.com/office/officeart/2005/8/layout/chevron2"/>
    <dgm:cxn modelId="{8AFA6F86-48FC-4D1A-9658-B23C82BE6998}" type="presOf" srcId="{BC433E24-E458-4E63-9A26-89AF32A8F87F}" destId="{12C8371D-D2E4-4913-A082-A118611BE504}" srcOrd="0" destOrd="1" presId="urn:microsoft.com/office/officeart/2005/8/layout/chevron2"/>
    <dgm:cxn modelId="{38458204-F384-49B8-A925-4F99CBA266AE}" type="presParOf" srcId="{D4546EF6-A58C-4A67-B812-EE42481AB99D}" destId="{D176B8E0-97F8-4F23-9A29-CB03DED6D121}" srcOrd="0" destOrd="0" presId="urn:microsoft.com/office/officeart/2005/8/layout/chevron2"/>
    <dgm:cxn modelId="{C965B5E9-5649-41DE-BF52-C3342E8F509C}" type="presParOf" srcId="{D176B8E0-97F8-4F23-9A29-CB03DED6D121}" destId="{3660EF6B-4F3F-4991-9684-79AB813E96C5}" srcOrd="0" destOrd="0" presId="urn:microsoft.com/office/officeart/2005/8/layout/chevron2"/>
    <dgm:cxn modelId="{21EF7BE0-55F4-4FEF-91DC-0BD93C7AE28A}" type="presParOf" srcId="{D176B8E0-97F8-4F23-9A29-CB03DED6D121}" destId="{12C8371D-D2E4-4913-A082-A118611BE504}" srcOrd="1" destOrd="0" presId="urn:microsoft.com/office/officeart/2005/8/layout/chevron2"/>
    <dgm:cxn modelId="{183267A4-2B24-46D0-9C13-64812EB1A268}" type="presParOf" srcId="{D4546EF6-A58C-4A67-B812-EE42481AB99D}" destId="{BFDA1CEE-55C4-4075-AAD3-CA8DD059262E}" srcOrd="1" destOrd="0" presId="urn:microsoft.com/office/officeart/2005/8/layout/chevron2"/>
    <dgm:cxn modelId="{F4F90097-9CEA-4F25-9C5C-780E2CDF774C}" type="presParOf" srcId="{D4546EF6-A58C-4A67-B812-EE42481AB99D}" destId="{01F4B5D0-CC2F-42EC-914F-23F046039627}" srcOrd="2" destOrd="0" presId="urn:microsoft.com/office/officeart/2005/8/layout/chevron2"/>
    <dgm:cxn modelId="{14C202F6-7260-44C4-8C95-2868F72F216C}" type="presParOf" srcId="{01F4B5D0-CC2F-42EC-914F-23F046039627}" destId="{B4968BCC-9FE2-4159-94B6-3C9FC21D2066}" srcOrd="0" destOrd="0" presId="urn:microsoft.com/office/officeart/2005/8/layout/chevron2"/>
    <dgm:cxn modelId="{73E2ABE4-95A7-4015-9F5E-9089BACC2C3B}" type="presParOf" srcId="{01F4B5D0-CC2F-42EC-914F-23F046039627}" destId="{55C7FF68-79F0-439B-A713-298F97FCCCBC}" srcOrd="1" destOrd="0" presId="urn:microsoft.com/office/officeart/2005/8/layout/chevron2"/>
    <dgm:cxn modelId="{7174E53C-091E-4075-B43F-1FFF998691F3}" type="presParOf" srcId="{D4546EF6-A58C-4A67-B812-EE42481AB99D}" destId="{02493DF5-8CA6-482E-A76A-0F608D5A32CC}" srcOrd="3" destOrd="0" presId="urn:microsoft.com/office/officeart/2005/8/layout/chevron2"/>
    <dgm:cxn modelId="{2FD01279-9310-479F-93B8-9F8519393CDB}" type="presParOf" srcId="{D4546EF6-A58C-4A67-B812-EE42481AB99D}" destId="{E140ACFC-94D4-44CE-ABFE-455134179514}" srcOrd="4" destOrd="0" presId="urn:microsoft.com/office/officeart/2005/8/layout/chevron2"/>
    <dgm:cxn modelId="{9B9BD37E-BD6E-4B8F-9274-FF46F76634F5}" type="presParOf" srcId="{E140ACFC-94D4-44CE-ABFE-455134179514}" destId="{8D0929E6-7FB0-494D-85B4-8474C37CC230}" srcOrd="0" destOrd="0" presId="urn:microsoft.com/office/officeart/2005/8/layout/chevron2"/>
    <dgm:cxn modelId="{E79A90DE-A2CA-4B75-9E6B-25D1A0BEF06F}" type="presParOf" srcId="{E140ACFC-94D4-44CE-ABFE-455134179514}" destId="{711B8F6A-84F6-4797-99FC-4BE70F64F6B4}" srcOrd="1" destOrd="0" presId="urn:microsoft.com/office/officeart/2005/8/layout/chevron2"/>
    <dgm:cxn modelId="{88498F1E-DB69-4208-8C6C-2B437D61FD2C}" type="presParOf" srcId="{D4546EF6-A58C-4A67-B812-EE42481AB99D}" destId="{0DF4F9D5-295F-4B05-9595-CD2331CD80D0}" srcOrd="5" destOrd="0" presId="urn:microsoft.com/office/officeart/2005/8/layout/chevron2"/>
    <dgm:cxn modelId="{28C4A41E-4C11-4461-8D43-EC7E12915C09}" type="presParOf" srcId="{D4546EF6-A58C-4A67-B812-EE42481AB99D}" destId="{9984D338-B694-4A8D-9975-B66A4BBC223E}" srcOrd="6" destOrd="0" presId="urn:microsoft.com/office/officeart/2005/8/layout/chevron2"/>
    <dgm:cxn modelId="{E41EC2D1-7FED-4D87-B15E-5CD1D0AAE7AC}" type="presParOf" srcId="{9984D338-B694-4A8D-9975-B66A4BBC223E}" destId="{13302C7C-8529-493F-BF8B-721159924DDF}" srcOrd="0" destOrd="0" presId="urn:microsoft.com/office/officeart/2005/8/layout/chevron2"/>
    <dgm:cxn modelId="{148323CB-7EA9-4BE1-A98D-AD6DA15EAD5B}" type="presParOf" srcId="{9984D338-B694-4A8D-9975-B66A4BBC223E}" destId="{548E3951-0346-4614-830F-7EDD09C61B9E}" srcOrd="1" destOrd="0" presId="urn:microsoft.com/office/officeart/2005/8/layout/chevron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2A33B5-CEC7-41D1-ACF4-506168312C43}" type="doc">
      <dgm:prSet loTypeId="urn:microsoft.com/office/officeart/2005/8/layout/hProcess7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FEC2EA-CF51-425A-B8DA-AD5F95E8D8E7}">
      <dgm:prSet phldrT="[Text]" phldr="1"/>
      <dgm:spPr/>
      <dgm:t>
        <a:bodyPr/>
        <a:lstStyle/>
        <a:p>
          <a:endParaRPr lang="en-US" dirty="0"/>
        </a:p>
      </dgm:t>
    </dgm:pt>
    <dgm:pt modelId="{57A74555-3422-4A18-9F95-7CE35221011E}" type="parTrans" cxnId="{925F9EFF-6CDE-4C1A-82CC-B951514791CC}">
      <dgm:prSet/>
      <dgm:spPr/>
      <dgm:t>
        <a:bodyPr/>
        <a:lstStyle/>
        <a:p>
          <a:endParaRPr lang="en-US"/>
        </a:p>
      </dgm:t>
    </dgm:pt>
    <dgm:pt modelId="{1F6E3F43-0DD4-4B51-8C11-102E771E7F00}" type="sibTrans" cxnId="{925F9EFF-6CDE-4C1A-82CC-B951514791CC}">
      <dgm:prSet/>
      <dgm:spPr/>
      <dgm:t>
        <a:bodyPr/>
        <a:lstStyle/>
        <a:p>
          <a:endParaRPr lang="en-US"/>
        </a:p>
      </dgm:t>
    </dgm:pt>
    <dgm:pt modelId="{563F8B9F-1B4E-4691-A8B5-C0D51A9CC9B6}">
      <dgm:prSet phldrT="[Text]"/>
      <dgm:spPr/>
      <dgm:t>
        <a:bodyPr/>
        <a:lstStyle/>
        <a:p>
          <a:endParaRPr lang="en-US" dirty="0"/>
        </a:p>
      </dgm:t>
    </dgm:pt>
    <dgm:pt modelId="{E5568680-D157-40FA-8902-8D2CB2DAB16C}" type="parTrans" cxnId="{2EFE97D8-2B1B-46B7-9DD5-7753D59A73F9}">
      <dgm:prSet/>
      <dgm:spPr/>
      <dgm:t>
        <a:bodyPr/>
        <a:lstStyle/>
        <a:p>
          <a:endParaRPr lang="en-US"/>
        </a:p>
      </dgm:t>
    </dgm:pt>
    <dgm:pt modelId="{B9F47BC2-C55E-45B7-85F4-BA3C5DDA24A8}" type="sibTrans" cxnId="{2EFE97D8-2B1B-46B7-9DD5-7753D59A73F9}">
      <dgm:prSet/>
      <dgm:spPr/>
      <dgm:t>
        <a:bodyPr/>
        <a:lstStyle/>
        <a:p>
          <a:endParaRPr lang="en-US"/>
        </a:p>
      </dgm:t>
    </dgm:pt>
    <dgm:pt modelId="{309F6D1F-6ADC-43A9-B116-818B0DDC5165}">
      <dgm:prSet phldrT="[Text]" phldr="1"/>
      <dgm:spPr/>
      <dgm:t>
        <a:bodyPr/>
        <a:lstStyle/>
        <a:p>
          <a:endParaRPr lang="en-US"/>
        </a:p>
      </dgm:t>
    </dgm:pt>
    <dgm:pt modelId="{D721C050-1549-4D19-B716-820E09F94D95}" type="parTrans" cxnId="{BEE6B922-9C50-48E2-BD90-F4764CAA9A0C}">
      <dgm:prSet/>
      <dgm:spPr/>
      <dgm:t>
        <a:bodyPr/>
        <a:lstStyle/>
        <a:p>
          <a:endParaRPr lang="en-US"/>
        </a:p>
      </dgm:t>
    </dgm:pt>
    <dgm:pt modelId="{0C0575A7-1702-47C2-BC78-A7532784D91D}" type="sibTrans" cxnId="{BEE6B922-9C50-48E2-BD90-F4764CAA9A0C}">
      <dgm:prSet/>
      <dgm:spPr/>
      <dgm:t>
        <a:bodyPr/>
        <a:lstStyle/>
        <a:p>
          <a:endParaRPr lang="en-US"/>
        </a:p>
      </dgm:t>
    </dgm:pt>
    <dgm:pt modelId="{D4BBEE2A-6534-4938-9892-A99F86962871}">
      <dgm:prSet phldrT="[Text]" phldr="1"/>
      <dgm:spPr/>
      <dgm:t>
        <a:bodyPr/>
        <a:lstStyle/>
        <a:p>
          <a:endParaRPr lang="en-US"/>
        </a:p>
      </dgm:t>
    </dgm:pt>
    <dgm:pt modelId="{24782C20-34D6-4FEC-95C2-8E0AF308BB9A}" type="parTrans" cxnId="{7A37463E-3AAA-4957-B868-9D9801CF1E38}">
      <dgm:prSet/>
      <dgm:spPr/>
      <dgm:t>
        <a:bodyPr/>
        <a:lstStyle/>
        <a:p>
          <a:endParaRPr lang="en-US"/>
        </a:p>
      </dgm:t>
    </dgm:pt>
    <dgm:pt modelId="{CEA9E1EE-7802-4B7B-AA5A-01983A63AE2A}" type="sibTrans" cxnId="{7A37463E-3AAA-4957-B868-9D9801CF1E38}">
      <dgm:prSet/>
      <dgm:spPr/>
      <dgm:t>
        <a:bodyPr/>
        <a:lstStyle/>
        <a:p>
          <a:endParaRPr lang="en-US"/>
        </a:p>
      </dgm:t>
    </dgm:pt>
    <dgm:pt modelId="{98A687D6-1F3B-48CF-B421-54670FAF8DFE}">
      <dgm:prSet phldrT="[Text]"/>
      <dgm:spPr/>
      <dgm:t>
        <a:bodyPr/>
        <a:lstStyle/>
        <a:p>
          <a:endParaRPr lang="en-US" dirty="0"/>
        </a:p>
      </dgm:t>
    </dgm:pt>
    <dgm:pt modelId="{2E6395C6-88C7-4B54-ADBC-3DADB29B10B4}" type="parTrans" cxnId="{C93F58DC-E72B-48EA-A0AA-A2E46896C626}">
      <dgm:prSet/>
      <dgm:spPr/>
      <dgm:t>
        <a:bodyPr/>
        <a:lstStyle/>
        <a:p>
          <a:endParaRPr lang="en-US"/>
        </a:p>
      </dgm:t>
    </dgm:pt>
    <dgm:pt modelId="{92B664A7-5A52-48CF-8BBD-F74644F5CEB9}" type="sibTrans" cxnId="{C93F58DC-E72B-48EA-A0AA-A2E46896C626}">
      <dgm:prSet/>
      <dgm:spPr/>
      <dgm:t>
        <a:bodyPr/>
        <a:lstStyle/>
        <a:p>
          <a:endParaRPr lang="en-US"/>
        </a:p>
      </dgm:t>
    </dgm:pt>
    <dgm:pt modelId="{8E621A03-C851-440D-AD28-46D6E46B30C1}" type="pres">
      <dgm:prSet presAssocID="{DE2A33B5-CEC7-41D1-ACF4-506168312C4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0EC4EC-2B04-46F1-9D4F-4CC06BAF6017}" type="pres">
      <dgm:prSet presAssocID="{3CFEC2EA-CF51-425A-B8DA-AD5F95E8D8E7}" presName="compositeNode" presStyleCnt="0">
        <dgm:presLayoutVars>
          <dgm:bulletEnabled val="1"/>
        </dgm:presLayoutVars>
      </dgm:prSet>
      <dgm:spPr/>
    </dgm:pt>
    <dgm:pt modelId="{6DF172AC-7BA6-435A-AF38-C1531C3D4235}" type="pres">
      <dgm:prSet presAssocID="{3CFEC2EA-CF51-425A-B8DA-AD5F95E8D8E7}" presName="bgRect" presStyleLbl="node1" presStyleIdx="0" presStyleCnt="2"/>
      <dgm:spPr/>
      <dgm:t>
        <a:bodyPr/>
        <a:lstStyle/>
        <a:p>
          <a:endParaRPr lang="en-US"/>
        </a:p>
      </dgm:t>
    </dgm:pt>
    <dgm:pt modelId="{FD241556-88A4-4DB6-8D0D-A301347312DB}" type="pres">
      <dgm:prSet presAssocID="{3CFEC2EA-CF51-425A-B8DA-AD5F95E8D8E7}" presName="parentNode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ED5C9-00FF-4305-858D-C467F4AA1251}" type="pres">
      <dgm:prSet presAssocID="{3CFEC2EA-CF51-425A-B8DA-AD5F95E8D8E7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B5C89-71CC-4453-93E3-F343C417BAA6}" type="pres">
      <dgm:prSet presAssocID="{1F6E3F43-0DD4-4B51-8C11-102E771E7F00}" presName="hSp" presStyleCnt="0"/>
      <dgm:spPr/>
    </dgm:pt>
    <dgm:pt modelId="{BB4B5AA3-CD55-4486-9A35-312D5F98A4A5}" type="pres">
      <dgm:prSet presAssocID="{1F6E3F43-0DD4-4B51-8C11-102E771E7F00}" presName="vProcSp" presStyleCnt="0"/>
      <dgm:spPr/>
    </dgm:pt>
    <dgm:pt modelId="{AC559A0A-F983-4B75-8A57-1AEE3CCD0450}" type="pres">
      <dgm:prSet presAssocID="{1F6E3F43-0DD4-4B51-8C11-102E771E7F00}" presName="vSp1" presStyleCnt="0"/>
      <dgm:spPr/>
    </dgm:pt>
    <dgm:pt modelId="{60662683-8FDB-4199-87E5-39EE198F2560}" type="pres">
      <dgm:prSet presAssocID="{1F6E3F43-0DD4-4B51-8C11-102E771E7F00}" presName="simulatedConn" presStyleLbl="solidFgAcc1" presStyleIdx="0" presStyleCnt="1"/>
      <dgm:spPr/>
    </dgm:pt>
    <dgm:pt modelId="{65C34D78-3745-4788-B519-3E77D29EAAD6}" type="pres">
      <dgm:prSet presAssocID="{1F6E3F43-0DD4-4B51-8C11-102E771E7F00}" presName="vSp2" presStyleCnt="0"/>
      <dgm:spPr/>
    </dgm:pt>
    <dgm:pt modelId="{BB9166EA-4A21-449B-A320-7CDAC81421FC}" type="pres">
      <dgm:prSet presAssocID="{1F6E3F43-0DD4-4B51-8C11-102E771E7F00}" presName="sibTrans" presStyleCnt="0"/>
      <dgm:spPr/>
    </dgm:pt>
    <dgm:pt modelId="{89DAA099-433F-435E-BAA9-5FB5797498BB}" type="pres">
      <dgm:prSet presAssocID="{309F6D1F-6ADC-43A9-B116-818B0DDC5165}" presName="compositeNode" presStyleCnt="0">
        <dgm:presLayoutVars>
          <dgm:bulletEnabled val="1"/>
        </dgm:presLayoutVars>
      </dgm:prSet>
      <dgm:spPr/>
    </dgm:pt>
    <dgm:pt modelId="{27B92F29-019B-410A-9735-066C7DB63DBB}" type="pres">
      <dgm:prSet presAssocID="{309F6D1F-6ADC-43A9-B116-818B0DDC5165}" presName="bgRect" presStyleLbl="node1" presStyleIdx="1" presStyleCnt="2" custLinFactNeighborX="1924"/>
      <dgm:spPr/>
      <dgm:t>
        <a:bodyPr/>
        <a:lstStyle/>
        <a:p>
          <a:endParaRPr lang="en-US"/>
        </a:p>
      </dgm:t>
    </dgm:pt>
    <dgm:pt modelId="{51F1CD76-ADF0-4D50-8724-8454906ECDC6}" type="pres">
      <dgm:prSet presAssocID="{309F6D1F-6ADC-43A9-B116-818B0DDC5165}" presName="parentNode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3F92B4-D9EA-4873-964E-D2AF5AC16B36}" type="pres">
      <dgm:prSet presAssocID="{309F6D1F-6ADC-43A9-B116-818B0DDC5165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E6B922-9C50-48E2-BD90-F4764CAA9A0C}" srcId="{DE2A33B5-CEC7-41D1-ACF4-506168312C43}" destId="{309F6D1F-6ADC-43A9-B116-818B0DDC5165}" srcOrd="1" destOrd="0" parTransId="{D721C050-1549-4D19-B716-820E09F94D95}" sibTransId="{0C0575A7-1702-47C2-BC78-A7532784D91D}"/>
    <dgm:cxn modelId="{A0EE0E70-146E-4FED-98D5-5D1EDB77243D}" type="presOf" srcId="{3CFEC2EA-CF51-425A-B8DA-AD5F95E8D8E7}" destId="{FD241556-88A4-4DB6-8D0D-A301347312DB}" srcOrd="1" destOrd="0" presId="urn:microsoft.com/office/officeart/2005/8/layout/hProcess7"/>
    <dgm:cxn modelId="{FB5686EB-38E4-4407-BE7F-7A207D25BE44}" type="presOf" srcId="{DE2A33B5-CEC7-41D1-ACF4-506168312C43}" destId="{8E621A03-C851-440D-AD28-46D6E46B30C1}" srcOrd="0" destOrd="0" presId="urn:microsoft.com/office/officeart/2005/8/layout/hProcess7"/>
    <dgm:cxn modelId="{B64C1EB6-0FAB-45D1-8F9D-4A8295C3FD77}" type="presOf" srcId="{309F6D1F-6ADC-43A9-B116-818B0DDC5165}" destId="{51F1CD76-ADF0-4D50-8724-8454906ECDC6}" srcOrd="1" destOrd="0" presId="urn:microsoft.com/office/officeart/2005/8/layout/hProcess7"/>
    <dgm:cxn modelId="{94EB29D8-A836-4BFB-8C1E-6AF0CE3C47FF}" type="presOf" srcId="{98A687D6-1F3B-48CF-B421-54670FAF8DFE}" destId="{FCAED5C9-00FF-4305-858D-C467F4AA1251}" srcOrd="0" destOrd="1" presId="urn:microsoft.com/office/officeart/2005/8/layout/hProcess7"/>
    <dgm:cxn modelId="{20B1CCB2-997A-4EF6-A764-56D81D116734}" type="presOf" srcId="{3CFEC2EA-CF51-425A-B8DA-AD5F95E8D8E7}" destId="{6DF172AC-7BA6-435A-AF38-C1531C3D4235}" srcOrd="0" destOrd="0" presId="urn:microsoft.com/office/officeart/2005/8/layout/hProcess7"/>
    <dgm:cxn modelId="{02A2C4E7-A9AE-41BD-8C26-19E0FA7AA69A}" type="presOf" srcId="{D4BBEE2A-6534-4938-9892-A99F86962871}" destId="{F43F92B4-D9EA-4873-964E-D2AF5AC16B36}" srcOrd="0" destOrd="0" presId="urn:microsoft.com/office/officeart/2005/8/layout/hProcess7"/>
    <dgm:cxn modelId="{7A37463E-3AAA-4957-B868-9D9801CF1E38}" srcId="{309F6D1F-6ADC-43A9-B116-818B0DDC5165}" destId="{D4BBEE2A-6534-4938-9892-A99F86962871}" srcOrd="0" destOrd="0" parTransId="{24782C20-34D6-4FEC-95C2-8E0AF308BB9A}" sibTransId="{CEA9E1EE-7802-4B7B-AA5A-01983A63AE2A}"/>
    <dgm:cxn modelId="{925F9EFF-6CDE-4C1A-82CC-B951514791CC}" srcId="{DE2A33B5-CEC7-41D1-ACF4-506168312C43}" destId="{3CFEC2EA-CF51-425A-B8DA-AD5F95E8D8E7}" srcOrd="0" destOrd="0" parTransId="{57A74555-3422-4A18-9F95-7CE35221011E}" sibTransId="{1F6E3F43-0DD4-4B51-8C11-102E771E7F00}"/>
    <dgm:cxn modelId="{67C89344-0787-4913-9CAA-2EED9DF272C7}" type="presOf" srcId="{563F8B9F-1B4E-4691-A8B5-C0D51A9CC9B6}" destId="{FCAED5C9-00FF-4305-858D-C467F4AA1251}" srcOrd="0" destOrd="0" presId="urn:microsoft.com/office/officeart/2005/8/layout/hProcess7"/>
    <dgm:cxn modelId="{2EFE97D8-2B1B-46B7-9DD5-7753D59A73F9}" srcId="{3CFEC2EA-CF51-425A-B8DA-AD5F95E8D8E7}" destId="{563F8B9F-1B4E-4691-A8B5-C0D51A9CC9B6}" srcOrd="0" destOrd="0" parTransId="{E5568680-D157-40FA-8902-8D2CB2DAB16C}" sibTransId="{B9F47BC2-C55E-45B7-85F4-BA3C5DDA24A8}"/>
    <dgm:cxn modelId="{5C434F2C-F5DB-499A-BB03-A8651807A584}" type="presOf" srcId="{309F6D1F-6ADC-43A9-B116-818B0DDC5165}" destId="{27B92F29-019B-410A-9735-066C7DB63DBB}" srcOrd="0" destOrd="0" presId="urn:microsoft.com/office/officeart/2005/8/layout/hProcess7"/>
    <dgm:cxn modelId="{C93F58DC-E72B-48EA-A0AA-A2E46896C626}" srcId="{3CFEC2EA-CF51-425A-B8DA-AD5F95E8D8E7}" destId="{98A687D6-1F3B-48CF-B421-54670FAF8DFE}" srcOrd="1" destOrd="0" parTransId="{2E6395C6-88C7-4B54-ADBC-3DADB29B10B4}" sibTransId="{92B664A7-5A52-48CF-8BBD-F74644F5CEB9}"/>
    <dgm:cxn modelId="{2D4CBFB3-264F-4446-99E7-032A8BCF7EBD}" type="presParOf" srcId="{8E621A03-C851-440D-AD28-46D6E46B30C1}" destId="{3E0EC4EC-2B04-46F1-9D4F-4CC06BAF6017}" srcOrd="0" destOrd="0" presId="urn:microsoft.com/office/officeart/2005/8/layout/hProcess7"/>
    <dgm:cxn modelId="{69953A35-85F9-4ED2-A210-A685DD268237}" type="presParOf" srcId="{3E0EC4EC-2B04-46F1-9D4F-4CC06BAF6017}" destId="{6DF172AC-7BA6-435A-AF38-C1531C3D4235}" srcOrd="0" destOrd="0" presId="urn:microsoft.com/office/officeart/2005/8/layout/hProcess7"/>
    <dgm:cxn modelId="{028CF28D-E831-41C2-80FC-A2C5402D1BFA}" type="presParOf" srcId="{3E0EC4EC-2B04-46F1-9D4F-4CC06BAF6017}" destId="{FD241556-88A4-4DB6-8D0D-A301347312DB}" srcOrd="1" destOrd="0" presId="urn:microsoft.com/office/officeart/2005/8/layout/hProcess7"/>
    <dgm:cxn modelId="{BB176D87-4251-42BC-8168-3CED11675D4B}" type="presParOf" srcId="{3E0EC4EC-2B04-46F1-9D4F-4CC06BAF6017}" destId="{FCAED5C9-00FF-4305-858D-C467F4AA1251}" srcOrd="2" destOrd="0" presId="urn:microsoft.com/office/officeart/2005/8/layout/hProcess7"/>
    <dgm:cxn modelId="{6A57DEBB-D9AF-4B15-BD74-640369174C0B}" type="presParOf" srcId="{8E621A03-C851-440D-AD28-46D6E46B30C1}" destId="{E2DB5C89-71CC-4453-93E3-F343C417BAA6}" srcOrd="1" destOrd="0" presId="urn:microsoft.com/office/officeart/2005/8/layout/hProcess7"/>
    <dgm:cxn modelId="{1AF5C215-425B-4529-ACBD-DD05941CBD62}" type="presParOf" srcId="{8E621A03-C851-440D-AD28-46D6E46B30C1}" destId="{BB4B5AA3-CD55-4486-9A35-312D5F98A4A5}" srcOrd="2" destOrd="0" presId="urn:microsoft.com/office/officeart/2005/8/layout/hProcess7"/>
    <dgm:cxn modelId="{4862DEAF-8687-4712-9221-6F712B5CBFEA}" type="presParOf" srcId="{BB4B5AA3-CD55-4486-9A35-312D5F98A4A5}" destId="{AC559A0A-F983-4B75-8A57-1AEE3CCD0450}" srcOrd="0" destOrd="0" presId="urn:microsoft.com/office/officeart/2005/8/layout/hProcess7"/>
    <dgm:cxn modelId="{B3E5ABD6-C82E-40AF-8037-92F8B6815E51}" type="presParOf" srcId="{BB4B5AA3-CD55-4486-9A35-312D5F98A4A5}" destId="{60662683-8FDB-4199-87E5-39EE198F2560}" srcOrd="1" destOrd="0" presId="urn:microsoft.com/office/officeart/2005/8/layout/hProcess7"/>
    <dgm:cxn modelId="{1405B8F0-23CA-4F4B-93C1-3940D200A25A}" type="presParOf" srcId="{BB4B5AA3-CD55-4486-9A35-312D5F98A4A5}" destId="{65C34D78-3745-4788-B519-3E77D29EAAD6}" srcOrd="2" destOrd="0" presId="urn:microsoft.com/office/officeart/2005/8/layout/hProcess7"/>
    <dgm:cxn modelId="{33F59E64-52DB-4C4B-9B05-A1B8C25BBF3D}" type="presParOf" srcId="{8E621A03-C851-440D-AD28-46D6E46B30C1}" destId="{BB9166EA-4A21-449B-A320-7CDAC81421FC}" srcOrd="3" destOrd="0" presId="urn:microsoft.com/office/officeart/2005/8/layout/hProcess7"/>
    <dgm:cxn modelId="{36D6D91E-1759-4071-9268-AA06323B4D7B}" type="presParOf" srcId="{8E621A03-C851-440D-AD28-46D6E46B30C1}" destId="{89DAA099-433F-435E-BAA9-5FB5797498BB}" srcOrd="4" destOrd="0" presId="urn:microsoft.com/office/officeart/2005/8/layout/hProcess7"/>
    <dgm:cxn modelId="{8B953923-30C8-4A83-A656-B33483BD24EB}" type="presParOf" srcId="{89DAA099-433F-435E-BAA9-5FB5797498BB}" destId="{27B92F29-019B-410A-9735-066C7DB63DBB}" srcOrd="0" destOrd="0" presId="urn:microsoft.com/office/officeart/2005/8/layout/hProcess7"/>
    <dgm:cxn modelId="{E701E79E-BBDD-45EE-8155-01893E116B3E}" type="presParOf" srcId="{89DAA099-433F-435E-BAA9-5FB5797498BB}" destId="{51F1CD76-ADF0-4D50-8724-8454906ECDC6}" srcOrd="1" destOrd="0" presId="urn:microsoft.com/office/officeart/2005/8/layout/hProcess7"/>
    <dgm:cxn modelId="{9EEE0AB1-EF61-46BD-9938-580311B8362E}" type="presParOf" srcId="{89DAA099-433F-435E-BAA9-5FB5797498BB}" destId="{F43F92B4-D9EA-4873-964E-D2AF5AC16B36}" srcOrd="2" destOrd="0" presId="urn:microsoft.com/office/officeart/2005/8/layout/hProcess7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193F12-51A1-4474-AC8B-7743AB24328C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662E64E1-FCCD-4854-BB79-AE5AABF51FA3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2400" dirty="0" smtClean="0"/>
        </a:p>
        <a:p>
          <a:endParaRPr lang="en-US" sz="2400" dirty="0" smtClean="0"/>
        </a:p>
        <a:p>
          <a:endParaRPr lang="en-US" sz="2400" dirty="0" smtClean="0"/>
        </a:p>
        <a:p>
          <a:r>
            <a:rPr lang="en-US" sz="2400" dirty="0" smtClean="0"/>
            <a:t>      </a:t>
          </a:r>
        </a:p>
        <a:p>
          <a:r>
            <a:rPr lang="en-US" sz="2400" dirty="0" smtClean="0"/>
            <a:t>        T. </a:t>
          </a:r>
          <a:r>
            <a:rPr lang="en-US" sz="2400" dirty="0" err="1" smtClean="0"/>
            <a:t>Vaginalis</a:t>
          </a:r>
          <a:r>
            <a:rPr lang="en-US" sz="2400" dirty="0" smtClean="0"/>
            <a:t> flap</a:t>
          </a:r>
          <a:endParaRPr lang="en-US" sz="2400" dirty="0"/>
        </a:p>
      </dgm:t>
    </dgm:pt>
    <dgm:pt modelId="{A64A4F38-FE55-4B92-ABAE-8D21D7906A35}" type="parTrans" cxnId="{68308610-092D-4486-876A-5DD8AC1D7C9D}">
      <dgm:prSet/>
      <dgm:spPr/>
      <dgm:t>
        <a:bodyPr/>
        <a:lstStyle/>
        <a:p>
          <a:endParaRPr lang="en-US"/>
        </a:p>
      </dgm:t>
    </dgm:pt>
    <dgm:pt modelId="{540C81E9-B7C0-4A00-927B-D9D082D49382}" type="sibTrans" cxnId="{68308610-092D-4486-876A-5DD8AC1D7C9D}">
      <dgm:prSet/>
      <dgm:spPr/>
      <dgm:t>
        <a:bodyPr/>
        <a:lstStyle/>
        <a:p>
          <a:endParaRPr lang="en-US"/>
        </a:p>
      </dgm:t>
    </dgm:pt>
    <dgm:pt modelId="{825DA217-3E20-47D8-B8F2-7C975EE08B06}" type="pres">
      <dgm:prSet presAssocID="{63193F12-51A1-4474-AC8B-7743AB24328C}" presName="Name0" presStyleCnt="0">
        <dgm:presLayoutVars>
          <dgm:dir/>
          <dgm:resizeHandles val="exact"/>
        </dgm:presLayoutVars>
      </dgm:prSet>
      <dgm:spPr/>
    </dgm:pt>
    <dgm:pt modelId="{001C46FE-DE79-4196-AD8C-84B9B5B37A98}" type="pres">
      <dgm:prSet presAssocID="{63193F12-51A1-4474-AC8B-7743AB24328C}" presName="vNodes" presStyleCnt="0"/>
      <dgm:spPr/>
    </dgm:pt>
    <dgm:pt modelId="{9B25D868-F9E3-4BE5-91F1-63AB2ACEC91A}" type="pres">
      <dgm:prSet presAssocID="{63193F12-51A1-4474-AC8B-7743AB24328C}" presName="las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5DEB39-3905-486D-8EFE-334C1B52AFA9}" type="presOf" srcId="{63193F12-51A1-4474-AC8B-7743AB24328C}" destId="{825DA217-3E20-47D8-B8F2-7C975EE08B06}" srcOrd="0" destOrd="0" presId="urn:microsoft.com/office/officeart/2005/8/layout/equation2"/>
    <dgm:cxn modelId="{2532570E-D958-4989-ABEF-02C637624726}" type="presOf" srcId="{662E64E1-FCCD-4854-BB79-AE5AABF51FA3}" destId="{9B25D868-F9E3-4BE5-91F1-63AB2ACEC91A}" srcOrd="0" destOrd="0" presId="urn:microsoft.com/office/officeart/2005/8/layout/equation2"/>
    <dgm:cxn modelId="{68308610-092D-4486-876A-5DD8AC1D7C9D}" srcId="{63193F12-51A1-4474-AC8B-7743AB24328C}" destId="{662E64E1-FCCD-4854-BB79-AE5AABF51FA3}" srcOrd="0" destOrd="0" parTransId="{A64A4F38-FE55-4B92-ABAE-8D21D7906A35}" sibTransId="{540C81E9-B7C0-4A00-927B-D9D082D49382}"/>
    <dgm:cxn modelId="{DA7FBD92-CA47-4763-9AA5-A1DCE4CDFFE6}" type="presParOf" srcId="{825DA217-3E20-47D8-B8F2-7C975EE08B06}" destId="{001C46FE-DE79-4196-AD8C-84B9B5B37A98}" srcOrd="0" destOrd="0" presId="urn:microsoft.com/office/officeart/2005/8/layout/equation2"/>
    <dgm:cxn modelId="{F88CCE62-F892-44E1-A03D-CB4C057B1D12}" type="presParOf" srcId="{825DA217-3E20-47D8-B8F2-7C975EE08B06}" destId="{9B25D868-F9E3-4BE5-91F1-63AB2ACEC91A}" srcOrd="1" destOrd="0" presId="urn:microsoft.com/office/officeart/2005/8/layout/equation2"/>
  </dgm:cxnLst>
  <dgm:bg>
    <a:solidFill>
      <a:schemeClr val="tx2">
        <a:lumMod val="40000"/>
        <a:lumOff val="60000"/>
      </a:schemeClr>
    </a:solidFill>
  </dgm:bg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C23C57D-8A4F-4552-A24B-8C791EA6BC74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2C266018-3A83-487E-A2E3-E98EFCA4DEFA}">
      <dgm:prSet phldrT="[Text]" phldr="1"/>
      <dgm:spPr/>
      <dgm:t>
        <a:bodyPr/>
        <a:lstStyle/>
        <a:p>
          <a:endParaRPr lang="en-US"/>
        </a:p>
      </dgm:t>
    </dgm:pt>
    <dgm:pt modelId="{1D13A320-C87E-4283-B823-578588006B62}" type="parTrans" cxnId="{E5B3A2C1-A35F-44F4-9B43-F2452FCC1ED5}">
      <dgm:prSet/>
      <dgm:spPr/>
      <dgm:t>
        <a:bodyPr/>
        <a:lstStyle/>
        <a:p>
          <a:endParaRPr lang="en-US"/>
        </a:p>
      </dgm:t>
    </dgm:pt>
    <dgm:pt modelId="{FC959089-C1F8-4D40-9048-1274012770D1}" type="sibTrans" cxnId="{E5B3A2C1-A35F-44F4-9B43-F2452FCC1ED5}">
      <dgm:prSet/>
      <dgm:spPr/>
      <dgm:t>
        <a:bodyPr/>
        <a:lstStyle/>
        <a:p>
          <a:endParaRPr lang="en-US"/>
        </a:p>
      </dgm:t>
    </dgm:pt>
    <dgm:pt modelId="{E89F5E48-C74D-44F6-A4CE-90F0C4F8BDC7}">
      <dgm:prSet phldrT="[Text]" phldr="1"/>
      <dgm:spPr/>
      <dgm:t>
        <a:bodyPr/>
        <a:lstStyle/>
        <a:p>
          <a:endParaRPr lang="en-US"/>
        </a:p>
      </dgm:t>
    </dgm:pt>
    <dgm:pt modelId="{B92E1710-9479-4145-8A0F-03996AA1FDF0}" type="parTrans" cxnId="{D3581EE9-D16F-41B8-BBEB-056AC8432B7D}">
      <dgm:prSet/>
      <dgm:spPr/>
      <dgm:t>
        <a:bodyPr/>
        <a:lstStyle/>
        <a:p>
          <a:endParaRPr lang="en-US"/>
        </a:p>
      </dgm:t>
    </dgm:pt>
    <dgm:pt modelId="{FE62811D-B36A-4373-A18D-1006F9A4192E}" type="sibTrans" cxnId="{D3581EE9-D16F-41B8-BBEB-056AC8432B7D}">
      <dgm:prSet/>
      <dgm:spPr/>
      <dgm:t>
        <a:bodyPr/>
        <a:lstStyle/>
        <a:p>
          <a:endParaRPr lang="en-US"/>
        </a:p>
      </dgm:t>
    </dgm:pt>
    <dgm:pt modelId="{8876E89F-D58D-42B9-B331-617C0EFEEB16}">
      <dgm:prSet phldrT="[Text]" phldr="1"/>
      <dgm:spPr/>
      <dgm:t>
        <a:bodyPr/>
        <a:lstStyle/>
        <a:p>
          <a:endParaRPr lang="en-US"/>
        </a:p>
      </dgm:t>
    </dgm:pt>
    <dgm:pt modelId="{E62D47F9-0D5C-4E7A-8006-DCDA64CA5E2C}" type="parTrans" cxnId="{948BF7C3-2363-4E74-9232-9BA230088758}">
      <dgm:prSet/>
      <dgm:spPr/>
      <dgm:t>
        <a:bodyPr/>
        <a:lstStyle/>
        <a:p>
          <a:endParaRPr lang="en-US"/>
        </a:p>
      </dgm:t>
    </dgm:pt>
    <dgm:pt modelId="{73026DDD-9176-41FF-A2AB-3A40160E9F4D}" type="sibTrans" cxnId="{948BF7C3-2363-4E74-9232-9BA230088758}">
      <dgm:prSet/>
      <dgm:spPr/>
      <dgm:t>
        <a:bodyPr/>
        <a:lstStyle/>
        <a:p>
          <a:endParaRPr lang="en-US"/>
        </a:p>
      </dgm:t>
    </dgm:pt>
    <dgm:pt modelId="{11302975-2B27-4355-8C3D-DF7006D4F0B4}">
      <dgm:prSet phldrT="[Text]" phldr="1"/>
      <dgm:spPr/>
      <dgm:t>
        <a:bodyPr/>
        <a:lstStyle/>
        <a:p>
          <a:endParaRPr lang="en-US"/>
        </a:p>
      </dgm:t>
    </dgm:pt>
    <dgm:pt modelId="{7DE8AFF9-5EC8-4D8F-B796-908A3213EDB3}" type="parTrans" cxnId="{D2F39ECE-2387-430A-BF3C-B5420D42E85C}">
      <dgm:prSet/>
      <dgm:spPr/>
      <dgm:t>
        <a:bodyPr/>
        <a:lstStyle/>
        <a:p>
          <a:endParaRPr lang="en-US"/>
        </a:p>
      </dgm:t>
    </dgm:pt>
    <dgm:pt modelId="{EAE15E3D-6481-4D32-9317-8FF10B7C49E5}" type="sibTrans" cxnId="{D2F39ECE-2387-430A-BF3C-B5420D42E85C}">
      <dgm:prSet/>
      <dgm:spPr/>
      <dgm:t>
        <a:bodyPr/>
        <a:lstStyle/>
        <a:p>
          <a:endParaRPr lang="en-US"/>
        </a:p>
      </dgm:t>
    </dgm:pt>
    <dgm:pt modelId="{7F735F2A-4D1C-4954-9C70-09CEBEAE131D}">
      <dgm:prSet phldrT="[Text]" phldr="1"/>
      <dgm:spPr/>
      <dgm:t>
        <a:bodyPr/>
        <a:lstStyle/>
        <a:p>
          <a:endParaRPr lang="en-US"/>
        </a:p>
      </dgm:t>
    </dgm:pt>
    <dgm:pt modelId="{CB5BBCC7-3C54-462F-9C18-83AAFECD6317}" type="parTrans" cxnId="{24DA98DB-CEFE-4E74-98B6-3E8CA5D8770E}">
      <dgm:prSet/>
      <dgm:spPr/>
      <dgm:t>
        <a:bodyPr/>
        <a:lstStyle/>
        <a:p>
          <a:endParaRPr lang="en-US"/>
        </a:p>
      </dgm:t>
    </dgm:pt>
    <dgm:pt modelId="{BA3B61A9-4F48-4F17-806E-C8F84E7D4C07}" type="sibTrans" cxnId="{24DA98DB-CEFE-4E74-98B6-3E8CA5D8770E}">
      <dgm:prSet/>
      <dgm:spPr/>
      <dgm:t>
        <a:bodyPr/>
        <a:lstStyle/>
        <a:p>
          <a:endParaRPr lang="en-US"/>
        </a:p>
      </dgm:t>
    </dgm:pt>
    <dgm:pt modelId="{A02CFD9C-5F47-414E-B438-1CE85A33780E}">
      <dgm:prSet phldrT="[Text]" phldr="1"/>
      <dgm:spPr/>
      <dgm:t>
        <a:bodyPr/>
        <a:lstStyle/>
        <a:p>
          <a:endParaRPr lang="en-US"/>
        </a:p>
      </dgm:t>
    </dgm:pt>
    <dgm:pt modelId="{198B3344-B967-4000-A5C2-3990A58750EC}" type="parTrans" cxnId="{8BA59FCB-7B78-46B2-931B-A3A256680C91}">
      <dgm:prSet/>
      <dgm:spPr/>
      <dgm:t>
        <a:bodyPr/>
        <a:lstStyle/>
        <a:p>
          <a:endParaRPr lang="en-US"/>
        </a:p>
      </dgm:t>
    </dgm:pt>
    <dgm:pt modelId="{664AB693-866F-4102-810C-9B5C93A4A436}" type="sibTrans" cxnId="{8BA59FCB-7B78-46B2-931B-A3A256680C91}">
      <dgm:prSet/>
      <dgm:spPr/>
      <dgm:t>
        <a:bodyPr/>
        <a:lstStyle/>
        <a:p>
          <a:endParaRPr lang="en-US"/>
        </a:p>
      </dgm:t>
    </dgm:pt>
    <dgm:pt modelId="{554A099C-CEDB-4748-8E79-66D9561961A4}">
      <dgm:prSet phldrT="[Text]" phldr="1"/>
      <dgm:spPr/>
      <dgm:t>
        <a:bodyPr/>
        <a:lstStyle/>
        <a:p>
          <a:endParaRPr lang="en-US"/>
        </a:p>
      </dgm:t>
    </dgm:pt>
    <dgm:pt modelId="{00C2161C-7024-418D-B88C-65F888C255F8}" type="parTrans" cxnId="{1BEE131A-4E7B-45DC-8C58-DB140DDCEC44}">
      <dgm:prSet/>
      <dgm:spPr/>
      <dgm:t>
        <a:bodyPr/>
        <a:lstStyle/>
        <a:p>
          <a:endParaRPr lang="en-US"/>
        </a:p>
      </dgm:t>
    </dgm:pt>
    <dgm:pt modelId="{2BF48A73-547C-44FF-9E02-FF4F4AF8B03C}" type="sibTrans" cxnId="{1BEE131A-4E7B-45DC-8C58-DB140DDCEC44}">
      <dgm:prSet/>
      <dgm:spPr/>
      <dgm:t>
        <a:bodyPr/>
        <a:lstStyle/>
        <a:p>
          <a:endParaRPr lang="en-US"/>
        </a:p>
      </dgm:t>
    </dgm:pt>
    <dgm:pt modelId="{C464CC01-39AB-4FC9-A964-58CFEA130349}">
      <dgm:prSet phldrT="[Text]" phldr="1"/>
      <dgm:spPr/>
      <dgm:t>
        <a:bodyPr/>
        <a:lstStyle/>
        <a:p>
          <a:endParaRPr lang="en-US"/>
        </a:p>
      </dgm:t>
    </dgm:pt>
    <dgm:pt modelId="{9C81070D-CF86-4899-9BA5-CED2FF492D20}" type="parTrans" cxnId="{D2982FB7-4314-4496-9F83-C159F922ADEA}">
      <dgm:prSet/>
      <dgm:spPr/>
      <dgm:t>
        <a:bodyPr/>
        <a:lstStyle/>
        <a:p>
          <a:endParaRPr lang="en-US"/>
        </a:p>
      </dgm:t>
    </dgm:pt>
    <dgm:pt modelId="{82D3BA11-929F-4DCF-A943-28AAE0081C28}" type="sibTrans" cxnId="{D2982FB7-4314-4496-9F83-C159F922ADEA}">
      <dgm:prSet/>
      <dgm:spPr/>
      <dgm:t>
        <a:bodyPr/>
        <a:lstStyle/>
        <a:p>
          <a:endParaRPr lang="en-US"/>
        </a:p>
      </dgm:t>
    </dgm:pt>
    <dgm:pt modelId="{8B76E09C-A54F-4C64-A9D4-F453FC01C43A}">
      <dgm:prSet phldrT="[Text]" phldr="1"/>
      <dgm:spPr/>
      <dgm:t>
        <a:bodyPr/>
        <a:lstStyle/>
        <a:p>
          <a:endParaRPr lang="en-US"/>
        </a:p>
      </dgm:t>
    </dgm:pt>
    <dgm:pt modelId="{5EAD2653-96E8-4BB6-BD04-406C6918C7B4}" type="parTrans" cxnId="{EF89C2B8-3B7D-4433-BEA1-E2E002EAFF9E}">
      <dgm:prSet/>
      <dgm:spPr/>
      <dgm:t>
        <a:bodyPr/>
        <a:lstStyle/>
        <a:p>
          <a:endParaRPr lang="en-US"/>
        </a:p>
      </dgm:t>
    </dgm:pt>
    <dgm:pt modelId="{BACC2A2F-C1D0-45D3-B28D-52B79DD230B8}" type="sibTrans" cxnId="{EF89C2B8-3B7D-4433-BEA1-E2E002EAFF9E}">
      <dgm:prSet/>
      <dgm:spPr/>
      <dgm:t>
        <a:bodyPr/>
        <a:lstStyle/>
        <a:p>
          <a:endParaRPr lang="en-US"/>
        </a:p>
      </dgm:t>
    </dgm:pt>
    <dgm:pt modelId="{E39F67B2-8052-4E02-B04A-A69404F19968}" type="pres">
      <dgm:prSet presAssocID="{1C23C57D-8A4F-4552-A24B-8C791EA6BC7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0A155C-C0CF-4458-8A8F-FD4B174C43BE}" type="pres">
      <dgm:prSet presAssocID="{2C266018-3A83-487E-A2E3-E98EFCA4DEF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C2FA0-A92E-4DA4-A842-5E881F06DBB0}" type="pres">
      <dgm:prSet presAssocID="{FC959089-C1F8-4D40-9048-1274012770D1}" presName="sibTrans" presStyleCnt="0"/>
      <dgm:spPr/>
    </dgm:pt>
    <dgm:pt modelId="{914D2136-15D9-40FC-8C4A-050AA8EC7D63}" type="pres">
      <dgm:prSet presAssocID="{11302975-2B27-4355-8C3D-DF7006D4F0B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160BAA-D934-4741-8054-9270D16FB3A5}" type="pres">
      <dgm:prSet presAssocID="{EAE15E3D-6481-4D32-9317-8FF10B7C49E5}" presName="sibTrans" presStyleCnt="0"/>
      <dgm:spPr/>
    </dgm:pt>
    <dgm:pt modelId="{55B56D32-31DF-4C49-85F6-E3B248852CD6}" type="pres">
      <dgm:prSet presAssocID="{554A099C-CEDB-4748-8E79-66D9561961A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D0AA75-AFA4-4915-9DBA-A00EC79C9DB7}" type="presOf" srcId="{554A099C-CEDB-4748-8E79-66D9561961A4}" destId="{55B56D32-31DF-4C49-85F6-E3B248852CD6}" srcOrd="0" destOrd="0" presId="urn:microsoft.com/office/officeart/2005/8/layout/hList6"/>
    <dgm:cxn modelId="{D2982FB7-4314-4496-9F83-C159F922ADEA}" srcId="{554A099C-CEDB-4748-8E79-66D9561961A4}" destId="{C464CC01-39AB-4FC9-A964-58CFEA130349}" srcOrd="0" destOrd="0" parTransId="{9C81070D-CF86-4899-9BA5-CED2FF492D20}" sibTransId="{82D3BA11-929F-4DCF-A943-28AAE0081C28}"/>
    <dgm:cxn modelId="{D2F39ECE-2387-430A-BF3C-B5420D42E85C}" srcId="{1C23C57D-8A4F-4552-A24B-8C791EA6BC74}" destId="{11302975-2B27-4355-8C3D-DF7006D4F0B4}" srcOrd="1" destOrd="0" parTransId="{7DE8AFF9-5EC8-4D8F-B796-908A3213EDB3}" sibTransId="{EAE15E3D-6481-4D32-9317-8FF10B7C49E5}"/>
    <dgm:cxn modelId="{D3581EE9-D16F-41B8-BBEB-056AC8432B7D}" srcId="{2C266018-3A83-487E-A2E3-E98EFCA4DEFA}" destId="{E89F5E48-C74D-44F6-A4CE-90F0C4F8BDC7}" srcOrd="0" destOrd="0" parTransId="{B92E1710-9479-4145-8A0F-03996AA1FDF0}" sibTransId="{FE62811D-B36A-4373-A18D-1006F9A4192E}"/>
    <dgm:cxn modelId="{8BA59FCB-7B78-46B2-931B-A3A256680C91}" srcId="{11302975-2B27-4355-8C3D-DF7006D4F0B4}" destId="{A02CFD9C-5F47-414E-B438-1CE85A33780E}" srcOrd="1" destOrd="0" parTransId="{198B3344-B967-4000-A5C2-3990A58750EC}" sibTransId="{664AB693-866F-4102-810C-9B5C93A4A436}"/>
    <dgm:cxn modelId="{89154D79-2F9B-41D5-9239-EA8C689EE658}" type="presOf" srcId="{7F735F2A-4D1C-4954-9C70-09CEBEAE131D}" destId="{914D2136-15D9-40FC-8C4A-050AA8EC7D63}" srcOrd="0" destOrd="1" presId="urn:microsoft.com/office/officeart/2005/8/layout/hList6"/>
    <dgm:cxn modelId="{E5B3A2C1-A35F-44F4-9B43-F2452FCC1ED5}" srcId="{1C23C57D-8A4F-4552-A24B-8C791EA6BC74}" destId="{2C266018-3A83-487E-A2E3-E98EFCA4DEFA}" srcOrd="0" destOrd="0" parTransId="{1D13A320-C87E-4283-B823-578588006B62}" sibTransId="{FC959089-C1F8-4D40-9048-1274012770D1}"/>
    <dgm:cxn modelId="{1BEE131A-4E7B-45DC-8C58-DB140DDCEC44}" srcId="{1C23C57D-8A4F-4552-A24B-8C791EA6BC74}" destId="{554A099C-CEDB-4748-8E79-66D9561961A4}" srcOrd="2" destOrd="0" parTransId="{00C2161C-7024-418D-B88C-65F888C255F8}" sibTransId="{2BF48A73-547C-44FF-9E02-FF4F4AF8B03C}"/>
    <dgm:cxn modelId="{EF89C2B8-3B7D-4433-BEA1-E2E002EAFF9E}" srcId="{554A099C-CEDB-4748-8E79-66D9561961A4}" destId="{8B76E09C-A54F-4C64-A9D4-F453FC01C43A}" srcOrd="1" destOrd="0" parTransId="{5EAD2653-96E8-4BB6-BD04-406C6918C7B4}" sibTransId="{BACC2A2F-C1D0-45D3-B28D-52B79DD230B8}"/>
    <dgm:cxn modelId="{F1C572C6-6F7A-4C8F-8AF4-83EED58A85A8}" type="presOf" srcId="{2C266018-3A83-487E-A2E3-E98EFCA4DEFA}" destId="{870A155C-C0CF-4458-8A8F-FD4B174C43BE}" srcOrd="0" destOrd="0" presId="urn:microsoft.com/office/officeart/2005/8/layout/hList6"/>
    <dgm:cxn modelId="{60111566-9E7C-44E2-8CA6-0BD69C364F2B}" type="presOf" srcId="{E89F5E48-C74D-44F6-A4CE-90F0C4F8BDC7}" destId="{870A155C-C0CF-4458-8A8F-FD4B174C43BE}" srcOrd="0" destOrd="1" presId="urn:microsoft.com/office/officeart/2005/8/layout/hList6"/>
    <dgm:cxn modelId="{165D236D-A163-49FB-956C-E190C2EC9557}" type="presOf" srcId="{C464CC01-39AB-4FC9-A964-58CFEA130349}" destId="{55B56D32-31DF-4C49-85F6-E3B248852CD6}" srcOrd="0" destOrd="1" presId="urn:microsoft.com/office/officeart/2005/8/layout/hList6"/>
    <dgm:cxn modelId="{A759B501-A574-4549-B17C-073E4148B6E0}" type="presOf" srcId="{1C23C57D-8A4F-4552-A24B-8C791EA6BC74}" destId="{E39F67B2-8052-4E02-B04A-A69404F19968}" srcOrd="0" destOrd="0" presId="urn:microsoft.com/office/officeart/2005/8/layout/hList6"/>
    <dgm:cxn modelId="{0CA52600-0190-41D2-86B1-6E857A210DD1}" type="presOf" srcId="{8876E89F-D58D-42B9-B331-617C0EFEEB16}" destId="{870A155C-C0CF-4458-8A8F-FD4B174C43BE}" srcOrd="0" destOrd="2" presId="urn:microsoft.com/office/officeart/2005/8/layout/hList6"/>
    <dgm:cxn modelId="{47C63DE5-BA85-47AB-95C2-EDD114479E99}" type="presOf" srcId="{A02CFD9C-5F47-414E-B438-1CE85A33780E}" destId="{914D2136-15D9-40FC-8C4A-050AA8EC7D63}" srcOrd="0" destOrd="2" presId="urn:microsoft.com/office/officeart/2005/8/layout/hList6"/>
    <dgm:cxn modelId="{59436166-6C7F-415B-AEEC-7A751186CFB8}" type="presOf" srcId="{11302975-2B27-4355-8C3D-DF7006D4F0B4}" destId="{914D2136-15D9-40FC-8C4A-050AA8EC7D63}" srcOrd="0" destOrd="0" presId="urn:microsoft.com/office/officeart/2005/8/layout/hList6"/>
    <dgm:cxn modelId="{948BF7C3-2363-4E74-9232-9BA230088758}" srcId="{2C266018-3A83-487E-A2E3-E98EFCA4DEFA}" destId="{8876E89F-D58D-42B9-B331-617C0EFEEB16}" srcOrd="1" destOrd="0" parTransId="{E62D47F9-0D5C-4E7A-8006-DCDA64CA5E2C}" sibTransId="{73026DDD-9176-41FF-A2AB-3A40160E9F4D}"/>
    <dgm:cxn modelId="{89008C12-6296-4AD2-85C8-237F34CD64FE}" type="presOf" srcId="{8B76E09C-A54F-4C64-A9D4-F453FC01C43A}" destId="{55B56D32-31DF-4C49-85F6-E3B248852CD6}" srcOrd="0" destOrd="2" presId="urn:microsoft.com/office/officeart/2005/8/layout/hList6"/>
    <dgm:cxn modelId="{24DA98DB-CEFE-4E74-98B6-3E8CA5D8770E}" srcId="{11302975-2B27-4355-8C3D-DF7006D4F0B4}" destId="{7F735F2A-4D1C-4954-9C70-09CEBEAE131D}" srcOrd="0" destOrd="0" parTransId="{CB5BBCC7-3C54-462F-9C18-83AAFECD6317}" sibTransId="{BA3B61A9-4F48-4F17-806E-C8F84E7D4C07}"/>
    <dgm:cxn modelId="{D886DBDD-7AB7-4752-AF88-101C4C9A46D6}" type="presParOf" srcId="{E39F67B2-8052-4E02-B04A-A69404F19968}" destId="{870A155C-C0CF-4458-8A8F-FD4B174C43BE}" srcOrd="0" destOrd="0" presId="urn:microsoft.com/office/officeart/2005/8/layout/hList6"/>
    <dgm:cxn modelId="{2488C285-EAB2-4802-B4BA-C4CB3224B850}" type="presParOf" srcId="{E39F67B2-8052-4E02-B04A-A69404F19968}" destId="{503C2FA0-A92E-4DA4-A842-5E881F06DBB0}" srcOrd="1" destOrd="0" presId="urn:microsoft.com/office/officeart/2005/8/layout/hList6"/>
    <dgm:cxn modelId="{B352BE32-E3FB-404B-A97E-50E73C36CE05}" type="presParOf" srcId="{E39F67B2-8052-4E02-B04A-A69404F19968}" destId="{914D2136-15D9-40FC-8C4A-050AA8EC7D63}" srcOrd="2" destOrd="0" presId="urn:microsoft.com/office/officeart/2005/8/layout/hList6"/>
    <dgm:cxn modelId="{5DBF2670-ED06-460E-8D1B-2244C05EDBA7}" type="presParOf" srcId="{E39F67B2-8052-4E02-B04A-A69404F19968}" destId="{40160BAA-D934-4741-8054-9270D16FB3A5}" srcOrd="3" destOrd="0" presId="urn:microsoft.com/office/officeart/2005/8/layout/hList6"/>
    <dgm:cxn modelId="{B0F2DE58-BEE6-4720-9463-E5F91CF957C1}" type="presParOf" srcId="{E39F67B2-8052-4E02-B04A-A69404F19968}" destId="{55B56D32-31DF-4C49-85F6-E3B248852CD6}" srcOrd="4" destOrd="0" presId="urn:microsoft.com/office/officeart/2005/8/layout/hList6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2163F65-9080-4397-AE32-3908FF75421D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3D0396EC-CC36-4E33-947C-04FFFC9C2257}">
      <dgm:prSet phldrT="[Text]" custT="1"/>
      <dgm:spPr/>
      <dgm:t>
        <a:bodyPr/>
        <a:lstStyle/>
        <a:p>
          <a:r>
            <a: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Try to avoid complications</a:t>
          </a:r>
          <a:endParaRPr lang="en-US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C6FEB1-9206-4EFA-B256-F3C3E263A6A0}" type="parTrans" cxnId="{8B7EDDA6-317F-485F-B62E-65646FB863F5}">
      <dgm:prSet/>
      <dgm:spPr/>
      <dgm:t>
        <a:bodyPr/>
        <a:lstStyle/>
        <a:p>
          <a:endParaRPr lang="en-US"/>
        </a:p>
      </dgm:t>
    </dgm:pt>
    <dgm:pt modelId="{7A06D4A2-6EE6-41EE-9A3D-D2DC0BBBD74D}" type="sibTrans" cxnId="{8B7EDDA6-317F-485F-B62E-65646FB863F5}">
      <dgm:prSet/>
      <dgm:spPr/>
      <dgm:t>
        <a:bodyPr/>
        <a:lstStyle/>
        <a:p>
          <a:endParaRPr lang="en-US"/>
        </a:p>
      </dgm:t>
    </dgm:pt>
    <dgm:pt modelId="{55303F63-0710-4687-89D7-7986A1DD2BD7}">
      <dgm:prSet phldrT="[Text]" custT="1"/>
      <dgm:spPr/>
      <dgm:t>
        <a:bodyPr/>
        <a:lstStyle/>
        <a:p>
          <a:r>
            <a:rPr lang="en-US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Improving our surgical skill</a:t>
          </a:r>
          <a:endParaRPr lang="en-US" sz="2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0E715D-09C9-406E-A80F-5ED8C49DF5CC}" type="parTrans" cxnId="{DE634D1C-CF00-44AA-9EE3-081161545A32}">
      <dgm:prSet/>
      <dgm:spPr/>
      <dgm:t>
        <a:bodyPr/>
        <a:lstStyle/>
        <a:p>
          <a:endParaRPr lang="en-US"/>
        </a:p>
      </dgm:t>
    </dgm:pt>
    <dgm:pt modelId="{69353183-5829-4928-939A-295DC1C10858}" type="sibTrans" cxnId="{DE634D1C-CF00-44AA-9EE3-081161545A32}">
      <dgm:prSet/>
      <dgm:spPr>
        <a:solidFill>
          <a:schemeClr val="tx2"/>
        </a:solidFill>
      </dgm:spPr>
      <dgm:t>
        <a:bodyPr/>
        <a:lstStyle/>
        <a:p>
          <a:endParaRPr lang="en-US"/>
        </a:p>
      </dgm:t>
    </dgm:pt>
    <dgm:pt modelId="{64B16E1D-E3BF-4A59-AD56-594A1D0227E5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1900" b="1" dirty="0" smtClean="0">
            <a:latin typeface="Times New Roman" pitchFamily="18" charset="0"/>
            <a:cs typeface="Times New Roman" pitchFamily="18" charset="0"/>
          </a:endParaRPr>
        </a:p>
        <a:p>
          <a:endParaRPr lang="en-US" sz="1900" b="1" dirty="0" smtClean="0">
            <a:latin typeface="Times New Roman" pitchFamily="18" charset="0"/>
            <a:cs typeface="Times New Roman" pitchFamily="18" charset="0"/>
          </a:endParaRPr>
        </a:p>
        <a:p>
          <a:endParaRPr lang="en-US" sz="1900" b="1" dirty="0" smtClean="0">
            <a:latin typeface="Times New Roman" pitchFamily="18" charset="0"/>
            <a:cs typeface="Times New Roman" pitchFamily="18" charset="0"/>
          </a:endParaRPr>
        </a:p>
        <a:p>
          <a:endParaRPr lang="en-US" sz="36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en-US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VISION</a:t>
          </a:r>
          <a:endParaRPr lang="en-US" sz="3600" dirty="0">
            <a:solidFill>
              <a:schemeClr val="bg1"/>
            </a:solidFill>
          </a:endParaRPr>
        </a:p>
      </dgm:t>
    </dgm:pt>
    <dgm:pt modelId="{2EEEF6A7-5672-4AFD-8068-37DBAB29DFBE}" type="parTrans" cxnId="{5E92EBC1-6973-4FC6-B1AC-40D24FFF0EFC}">
      <dgm:prSet/>
      <dgm:spPr/>
      <dgm:t>
        <a:bodyPr/>
        <a:lstStyle/>
        <a:p>
          <a:endParaRPr lang="en-US"/>
        </a:p>
      </dgm:t>
    </dgm:pt>
    <dgm:pt modelId="{4077704D-3794-4422-89C0-8757388B5130}" type="sibTrans" cxnId="{5E92EBC1-6973-4FC6-B1AC-40D24FFF0EFC}">
      <dgm:prSet/>
      <dgm:spPr/>
      <dgm:t>
        <a:bodyPr/>
        <a:lstStyle/>
        <a:p>
          <a:endParaRPr lang="en-US"/>
        </a:p>
      </dgm:t>
    </dgm:pt>
    <dgm:pt modelId="{FACECDB7-EDF8-4F47-ABFB-1578C3259B3C}" type="pres">
      <dgm:prSet presAssocID="{72163F65-9080-4397-AE32-3908FF75421D}" presName="Name0" presStyleCnt="0">
        <dgm:presLayoutVars>
          <dgm:dir/>
          <dgm:resizeHandles val="exact"/>
        </dgm:presLayoutVars>
      </dgm:prSet>
      <dgm:spPr/>
    </dgm:pt>
    <dgm:pt modelId="{ADE68873-12BB-4C8E-939D-E3A0F387B2A6}" type="pres">
      <dgm:prSet presAssocID="{72163F65-9080-4397-AE32-3908FF75421D}" presName="vNodes" presStyleCnt="0"/>
      <dgm:spPr/>
    </dgm:pt>
    <dgm:pt modelId="{FBF841DE-2A98-428F-91E0-81617A147313}" type="pres">
      <dgm:prSet presAssocID="{3D0396EC-CC36-4E33-947C-04FFFC9C2257}" presName="node" presStyleLbl="node1" presStyleIdx="0" presStyleCnt="3" custScaleX="635106" custScaleY="447372" custLinFactX="-25506" custLinFactY="513951" custLinFactNeighborX="-100000" custLinFactNeighborY="6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B21B4-C152-491B-9459-616DAF429C6E}" type="pres">
      <dgm:prSet presAssocID="{7A06D4A2-6EE6-41EE-9A3D-D2DC0BBBD74D}" presName="spacerT" presStyleCnt="0"/>
      <dgm:spPr/>
    </dgm:pt>
    <dgm:pt modelId="{8E72E835-592F-480A-B60D-87F8ECC9D3A7}" type="pres">
      <dgm:prSet presAssocID="{7A06D4A2-6EE6-41EE-9A3D-D2DC0BBBD74D}" presName="sibTrans" presStyleLbl="sibTrans2D1" presStyleIdx="0" presStyleCnt="2"/>
      <dgm:spPr/>
      <dgm:t>
        <a:bodyPr/>
        <a:lstStyle/>
        <a:p>
          <a:endParaRPr lang="en-US"/>
        </a:p>
      </dgm:t>
    </dgm:pt>
    <dgm:pt modelId="{41583CA1-8082-41DE-88FD-15C737739292}" type="pres">
      <dgm:prSet presAssocID="{7A06D4A2-6EE6-41EE-9A3D-D2DC0BBBD74D}" presName="spacerB" presStyleCnt="0"/>
      <dgm:spPr/>
    </dgm:pt>
    <dgm:pt modelId="{DB06408F-3129-4A29-9109-417244CB08C0}" type="pres">
      <dgm:prSet presAssocID="{55303F63-0710-4687-89D7-7986A1DD2BD7}" presName="node" presStyleLbl="node1" presStyleIdx="1" presStyleCnt="3" custScaleX="614807" custScaleY="451621" custLinFactX="-29132" custLinFactY="-378231" custLinFactNeighborX="-100000" custLinFactNeighborY="-4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14410-62A5-432A-9D9F-F1710C4058C7}" type="pres">
      <dgm:prSet presAssocID="{72163F65-9080-4397-AE32-3908FF75421D}" presName="sibTransLast" presStyleLbl="sibTrans2D1" presStyleIdx="1" presStyleCnt="2" custScaleX="252958" custScaleY="373439" custLinFactNeighborX="-28545" custLinFactNeighborY="72729"/>
      <dgm:spPr/>
      <dgm:t>
        <a:bodyPr/>
        <a:lstStyle/>
        <a:p>
          <a:endParaRPr lang="en-US"/>
        </a:p>
      </dgm:t>
    </dgm:pt>
    <dgm:pt modelId="{83359193-EFEE-4BD1-A8B4-874718C97328}" type="pres">
      <dgm:prSet presAssocID="{72163F65-9080-4397-AE32-3908FF75421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FDD86705-AC06-4F1E-A8C9-03FE4F1292DD}" type="pres">
      <dgm:prSet presAssocID="{72163F65-9080-4397-AE32-3908FF75421D}" presName="lastNode" presStyleLbl="node1" presStyleIdx="2" presStyleCnt="3" custScaleX="257066" custScaleY="249942" custLinFactX="97993" custLinFactNeighborX="100000" custLinFactNeighborY="344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ADB7CD-0BE0-461B-8CEA-F30E5735070E}" type="presOf" srcId="{7A06D4A2-6EE6-41EE-9A3D-D2DC0BBBD74D}" destId="{8E72E835-592F-480A-B60D-87F8ECC9D3A7}" srcOrd="0" destOrd="0" presId="urn:microsoft.com/office/officeart/2005/8/layout/equation2"/>
    <dgm:cxn modelId="{4A214228-99E9-4EF1-A06A-E12F5456DFAF}" type="presOf" srcId="{64B16E1D-E3BF-4A59-AD56-594A1D0227E5}" destId="{FDD86705-AC06-4F1E-A8C9-03FE4F1292DD}" srcOrd="0" destOrd="0" presId="urn:microsoft.com/office/officeart/2005/8/layout/equation2"/>
    <dgm:cxn modelId="{200B9611-A8B3-47B4-B2FA-119A44775529}" type="presOf" srcId="{69353183-5829-4928-939A-295DC1C10858}" destId="{68E14410-62A5-432A-9D9F-F1710C4058C7}" srcOrd="0" destOrd="0" presId="urn:microsoft.com/office/officeart/2005/8/layout/equation2"/>
    <dgm:cxn modelId="{7551AE27-2A69-45CF-96A2-3FDDC95EEDF4}" type="presOf" srcId="{3D0396EC-CC36-4E33-947C-04FFFC9C2257}" destId="{FBF841DE-2A98-428F-91E0-81617A147313}" srcOrd="0" destOrd="0" presId="urn:microsoft.com/office/officeart/2005/8/layout/equation2"/>
    <dgm:cxn modelId="{5E92EBC1-6973-4FC6-B1AC-40D24FFF0EFC}" srcId="{72163F65-9080-4397-AE32-3908FF75421D}" destId="{64B16E1D-E3BF-4A59-AD56-594A1D0227E5}" srcOrd="2" destOrd="0" parTransId="{2EEEF6A7-5672-4AFD-8068-37DBAB29DFBE}" sibTransId="{4077704D-3794-4422-89C0-8757388B5130}"/>
    <dgm:cxn modelId="{8B7EDDA6-317F-485F-B62E-65646FB863F5}" srcId="{72163F65-9080-4397-AE32-3908FF75421D}" destId="{3D0396EC-CC36-4E33-947C-04FFFC9C2257}" srcOrd="0" destOrd="0" parTransId="{2FC6FEB1-9206-4EFA-B256-F3C3E263A6A0}" sibTransId="{7A06D4A2-6EE6-41EE-9A3D-D2DC0BBBD74D}"/>
    <dgm:cxn modelId="{19CF59F4-1143-4288-B1E1-9020D793F871}" type="presOf" srcId="{69353183-5829-4928-939A-295DC1C10858}" destId="{83359193-EFEE-4BD1-A8B4-874718C97328}" srcOrd="1" destOrd="0" presId="urn:microsoft.com/office/officeart/2005/8/layout/equation2"/>
    <dgm:cxn modelId="{DE634D1C-CF00-44AA-9EE3-081161545A32}" srcId="{72163F65-9080-4397-AE32-3908FF75421D}" destId="{55303F63-0710-4687-89D7-7986A1DD2BD7}" srcOrd="1" destOrd="0" parTransId="{600E715D-09C9-406E-A80F-5ED8C49DF5CC}" sibTransId="{69353183-5829-4928-939A-295DC1C10858}"/>
    <dgm:cxn modelId="{A76A37BB-CE02-4569-908E-1164CB9BD10B}" type="presOf" srcId="{55303F63-0710-4687-89D7-7986A1DD2BD7}" destId="{DB06408F-3129-4A29-9109-417244CB08C0}" srcOrd="0" destOrd="0" presId="urn:microsoft.com/office/officeart/2005/8/layout/equation2"/>
    <dgm:cxn modelId="{695AF731-5B0B-410F-B5F8-73C817D566E3}" type="presOf" srcId="{72163F65-9080-4397-AE32-3908FF75421D}" destId="{FACECDB7-EDF8-4F47-ABFB-1578C3259B3C}" srcOrd="0" destOrd="0" presId="urn:microsoft.com/office/officeart/2005/8/layout/equation2"/>
    <dgm:cxn modelId="{0B9D8DFC-EB27-4B17-AA17-CAA78A4295CF}" type="presParOf" srcId="{FACECDB7-EDF8-4F47-ABFB-1578C3259B3C}" destId="{ADE68873-12BB-4C8E-939D-E3A0F387B2A6}" srcOrd="0" destOrd="0" presId="urn:microsoft.com/office/officeart/2005/8/layout/equation2"/>
    <dgm:cxn modelId="{40D740D9-F7E3-46B0-BE91-17EE68CB9226}" type="presParOf" srcId="{ADE68873-12BB-4C8E-939D-E3A0F387B2A6}" destId="{FBF841DE-2A98-428F-91E0-81617A147313}" srcOrd="0" destOrd="0" presId="urn:microsoft.com/office/officeart/2005/8/layout/equation2"/>
    <dgm:cxn modelId="{13D34C73-0FE5-4210-8903-88F317064CB4}" type="presParOf" srcId="{ADE68873-12BB-4C8E-939D-E3A0F387B2A6}" destId="{8FAB21B4-C152-491B-9459-616DAF429C6E}" srcOrd="1" destOrd="0" presId="urn:microsoft.com/office/officeart/2005/8/layout/equation2"/>
    <dgm:cxn modelId="{3E18C47E-FEB3-4EAF-A3D5-98487F9EFBB6}" type="presParOf" srcId="{ADE68873-12BB-4C8E-939D-E3A0F387B2A6}" destId="{8E72E835-592F-480A-B60D-87F8ECC9D3A7}" srcOrd="2" destOrd="0" presId="urn:microsoft.com/office/officeart/2005/8/layout/equation2"/>
    <dgm:cxn modelId="{69939D01-1D15-4CF0-84C8-DC01BB2708C7}" type="presParOf" srcId="{ADE68873-12BB-4C8E-939D-E3A0F387B2A6}" destId="{41583CA1-8082-41DE-88FD-15C737739292}" srcOrd="3" destOrd="0" presId="urn:microsoft.com/office/officeart/2005/8/layout/equation2"/>
    <dgm:cxn modelId="{35BEE680-AB93-4B3B-92DA-9E27B1F94A04}" type="presParOf" srcId="{ADE68873-12BB-4C8E-939D-E3A0F387B2A6}" destId="{DB06408F-3129-4A29-9109-417244CB08C0}" srcOrd="4" destOrd="0" presId="urn:microsoft.com/office/officeart/2005/8/layout/equation2"/>
    <dgm:cxn modelId="{5D76AE04-5242-46B7-A214-E67C9D52AFCE}" type="presParOf" srcId="{FACECDB7-EDF8-4F47-ABFB-1578C3259B3C}" destId="{68E14410-62A5-432A-9D9F-F1710C4058C7}" srcOrd="1" destOrd="0" presId="urn:microsoft.com/office/officeart/2005/8/layout/equation2"/>
    <dgm:cxn modelId="{D7E759B5-42B5-43CD-A888-FE09E814FA66}" type="presParOf" srcId="{68E14410-62A5-432A-9D9F-F1710C4058C7}" destId="{83359193-EFEE-4BD1-A8B4-874718C97328}" srcOrd="0" destOrd="0" presId="urn:microsoft.com/office/officeart/2005/8/layout/equation2"/>
    <dgm:cxn modelId="{F375B18E-8364-4D33-B0DF-E9D7EFA0C30E}" type="presParOf" srcId="{FACECDB7-EDF8-4F47-ABFB-1578C3259B3C}" destId="{FDD86705-AC06-4F1E-A8C9-03FE4F1292DD}" srcOrd="2" destOrd="0" presId="urn:microsoft.com/office/officeart/2005/8/layout/equati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1E5AB-2556-4131-B93B-32BFAB1D9816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B42A8-DA45-4EEC-9DB4-7C1AE8C07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B42A8-DA45-4EEC-9DB4-7C1AE8C07DE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9" Type="http://schemas.openxmlformats.org/officeDocument/2006/relationships/image" Target="../media/image38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jpeg"/><Relationship Id="rId41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40" Type="http://schemas.openxmlformats.org/officeDocument/2006/relationships/image" Target="../media/image39.jpeg"/><Relationship Id="rId45" Type="http://schemas.openxmlformats.org/officeDocument/2006/relationships/image" Target="../media/image44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7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0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user\hypos\Photo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75" name="Picture 3" descr="C:\Users\user\hypos\Photo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76" name="Picture 4" descr="C:\Users\user\hypos\Photo2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77" name="Picture 5" descr="C:\Users\user\hypos\Photo2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78" name="Picture 6" descr="C:\Users\user\hypos\Photo2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79" name="Picture 7" descr="C:\Users\user\hypos\Photo2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80" name="Picture 8" descr="C:\Users\user\hypos\Photo29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81" name="Picture 9" descr="C:\Users\user\hypos\Photo29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82" name="Picture 10" descr="C:\Users\user\hypos\Photo3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83" name="Picture 11" descr="C:\Users\user\hypos\Photo3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84" name="Picture 12" descr="C:\Users\user\hypos\Photo30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85" name="Picture 13" descr="C:\Users\user\hypos\Photo30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86" name="Picture 14" descr="C:\Users\user\hypos\Photo36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87" name="Picture 15" descr="C:\Users\user\hypos\Photo41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88" name="Picture 16" descr="C:\Users\user\hypos\Photo41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89" name="Picture 17" descr="C:\Users\user\hypos\Photo41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90" name="Picture 18" descr="C:\Users\user\hypos\Photo417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038600" y="5105400"/>
            <a:ext cx="1295401" cy="1752600"/>
          </a:xfrm>
          <a:prstGeom prst="rect">
            <a:avLst/>
          </a:prstGeom>
          <a:noFill/>
        </p:spPr>
      </p:pic>
      <p:pic>
        <p:nvPicPr>
          <p:cNvPr id="3091" name="Picture 19" descr="C:\Users\user\hypos\Photo418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92" name="Picture 20" descr="C:\Users\user\hypos\Photo420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93" name="Picture 21" descr="C:\Users\user\hypos\Photo421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94" name="Picture 22" descr="C:\Users\user\hypos\Photo422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95" name="Picture 23" descr="C:\Users\user\hypos\Photo44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96" name="Picture 24" descr="C:\Users\user\hypos\Photo451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97" name="Picture 25" descr="C:\Users\user\hypos\Photo453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98" name="Picture 26" descr="C:\Users\user\hypos\Photo454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099" name="Picture 27" descr="C:\Users\user\hypos\Photo475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100" name="Picture 28" descr="C:\Users\user\hypos\Photo534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101" name="Picture 29" descr="C:\Users\user\hypos\Photo543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102" name="Picture 30" descr="C:\Users\user\hypos\Photo544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08000" y="381000"/>
            <a:ext cx="1141573" cy="856180"/>
          </a:xfrm>
          <a:prstGeom prst="rect">
            <a:avLst/>
          </a:prstGeom>
          <a:noFill/>
        </p:spPr>
      </p:pic>
      <p:pic>
        <p:nvPicPr>
          <p:cNvPr id="3106" name="Picture 34" descr="C:\Users\user\hypos\Photo295.jpg"/>
          <p:cNvPicPr>
            <a:picLocks noGrp="1" noChangeAspect="1" noChangeArrowheads="1"/>
          </p:cNvPicPr>
          <p:nvPr>
            <p:ph idx="1"/>
          </p:nvPr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743200" y="0"/>
            <a:ext cx="1447800" cy="16764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191000" y="0"/>
            <a:ext cx="11671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334000" y="0"/>
            <a:ext cx="1143000" cy="170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477001" y="0"/>
            <a:ext cx="1447800" cy="167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924800" y="0"/>
            <a:ext cx="121920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6781800" y="5105400"/>
            <a:ext cx="1295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848600" y="5105400"/>
            <a:ext cx="1295400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371600" y="-1"/>
            <a:ext cx="1371600" cy="167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295400" y="5105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2603031" y="5105400"/>
            <a:ext cx="143556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334000" y="5105399"/>
            <a:ext cx="1456109" cy="1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0" y="5121530"/>
            <a:ext cx="1371600" cy="1736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0" y="0"/>
            <a:ext cx="1371600" cy="169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2590800" y="5105400"/>
            <a:ext cx="154157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TextBox 45"/>
          <p:cNvSpPr txBox="1"/>
          <p:nvPr/>
        </p:nvSpPr>
        <p:spPr>
          <a:xfrm>
            <a:off x="2209800" y="2209800"/>
            <a:ext cx="4038600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800" dirty="0" smtClean="0">
                <a:latin typeface="Arial Black" pitchFamily="34" charset="0"/>
              </a:rPr>
              <a:t> WELCOME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</p:nvPr>
        </p:nvGraphicFramePr>
        <p:xfrm>
          <a:off x="457200" y="1798638"/>
          <a:ext cx="4038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7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Make a cheek list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533400" y="1295400"/>
            <a:ext cx="293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buFont typeface="Wingdings" pitchFamily="2" charset="2"/>
              <a:buChar char="v"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143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Font typeface="Wingdings" pitchFamily="2" charset="2"/>
              <a:buChar char="v"/>
            </a:pP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Essentials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Make a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bn-BD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 list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 descr="I:\DCIM\100OLYMP\P10100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1752601"/>
            <a:ext cx="2971800" cy="1371600"/>
          </a:xfrm>
          <a:prstGeom prst="rect">
            <a:avLst/>
          </a:prstGeom>
          <a:noFill/>
        </p:spPr>
      </p:pic>
      <p:pic>
        <p:nvPicPr>
          <p:cNvPr id="11" name="Picture 2" descr="H:\100OLYMP\P1010066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693973" y="3124200"/>
            <a:ext cx="1935427" cy="160020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0312" y="3124200"/>
            <a:ext cx="2076488" cy="153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 descr="I:\DCIM\100OLYMP\P10100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59526" y="4800600"/>
            <a:ext cx="3146274" cy="136360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 rot="16200000">
            <a:off x="4269433" y="357916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Loupe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7585501" y="3470702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Magnifing</a:t>
            </a:r>
            <a:r>
              <a:rPr lang="en-US" sz="2400" b="1" dirty="0" smtClean="0"/>
              <a:t> glass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Instruments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Dressing materials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Make a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bn-BD" sz="48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k list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1570893"/>
            <a:ext cx="5029200" cy="376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1843" y="1524000"/>
            <a:ext cx="4990034" cy="373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-5562600" y="609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877376">
            <a:off x="6626595" y="3053509"/>
            <a:ext cx="2446990" cy="132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3464542"/>
            <a:ext cx="2819400" cy="316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General measures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7312" y="2438399"/>
            <a:ext cx="2376688" cy="381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Specific measures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3276600"/>
          <a:ext cx="82296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14478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Meatal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stenosis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98120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Over enthusiastic closure of distal </a:t>
            </a:r>
            <a:r>
              <a:rPr lang="en-US" sz="2800" b="1" i="1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meatus</a:t>
            </a:r>
            <a:r>
              <a:rPr lang="en-US" sz="28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upto</a:t>
            </a:r>
            <a:r>
              <a:rPr lang="en-US" sz="28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the tip of </a:t>
            </a:r>
            <a:r>
              <a:rPr lang="en-US" sz="2800" b="1" i="1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glans</a:t>
            </a:r>
            <a:r>
              <a:rPr lang="en-US" sz="28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leads to </a:t>
            </a:r>
            <a:r>
              <a:rPr lang="en-US" sz="2800" b="1" i="1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meatal</a:t>
            </a:r>
            <a:r>
              <a:rPr lang="en-US" sz="28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stenosis</a:t>
            </a:r>
            <a:r>
              <a:rPr lang="en-US" sz="36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Ref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Warren T Snodgrass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8600" y="3124200"/>
            <a:ext cx="4114800" cy="3733800"/>
            <a:chOff x="-342900" y="1741622"/>
            <a:chExt cx="4629149" cy="4228117"/>
          </a:xfrm>
          <a:scene3d>
            <a:camera prst="orthographicFront"/>
            <a:lightRig rig="flat" dir="t"/>
          </a:scene3d>
        </p:grpSpPr>
        <p:sp>
          <p:nvSpPr>
            <p:cNvPr id="9" name="Rectangle 8"/>
            <p:cNvSpPr/>
            <p:nvPr/>
          </p:nvSpPr>
          <p:spPr>
            <a:xfrm>
              <a:off x="-257175" y="1991543"/>
              <a:ext cx="4543424" cy="3978196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-342900" y="1741622"/>
              <a:ext cx="4629149" cy="414182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8200" y="3124200"/>
            <a:ext cx="4495800" cy="3733800"/>
            <a:chOff x="3456432" y="2002544"/>
            <a:chExt cx="4855463" cy="3979146"/>
          </a:xfrm>
          <a:scene3d>
            <a:camera prst="orthographicFront"/>
            <a:lightRig rig="flat" dir="t"/>
          </a:scene3d>
        </p:grpSpPr>
        <p:sp>
          <p:nvSpPr>
            <p:cNvPr id="12" name="Rectangle 11"/>
            <p:cNvSpPr/>
            <p:nvPr/>
          </p:nvSpPr>
          <p:spPr>
            <a:xfrm>
              <a:off x="3456432" y="2164958"/>
              <a:ext cx="4855463" cy="3816732"/>
            </a:xfrm>
            <a:prstGeom prst="rect">
              <a:avLst/>
            </a:prstGeom>
            <a:blipFill rotWithShape="0">
              <a:blip r:embed="rId7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4114800" y="2002544"/>
              <a:ext cx="4114799" cy="39791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Start neo-urethra formation from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midglans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(2-3 mm away from tip)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Meatal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stenosis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524000"/>
            <a:ext cx="754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Glans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Approximation Should not proceeded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upto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the highest point of incision.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2332037"/>
            <a:ext cx="41191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286000"/>
            <a:ext cx="396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1066800" y="3581400"/>
            <a:ext cx="1066800" cy="304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2590800" y="3733800"/>
            <a:ext cx="1524000" cy="304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Meatal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stenosis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Use larger stent / feeding tube in older children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667000"/>
            <a:ext cx="358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713227"/>
            <a:ext cx="3886200" cy="414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Urethrocuteneous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fistula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75257" y="1676400"/>
            <a:ext cx="279694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571501" y="2400298"/>
            <a:ext cx="464820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600200"/>
            <a:ext cx="2971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Steps to reduce the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urethrocuteneous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fistulas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953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Before incision</a:t>
            </a:r>
          </a:p>
          <a:p>
            <a:endParaRPr lang="en-US" b="1" dirty="0" smtClean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Cheek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meatus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peri-meatal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collar skin if thin-open it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Use marker pen on incision line.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Take measurement of urethral plate/ventral skin before incision.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 descr="H:\HYPOSPADIAD\Tofazzel\P1010405.JPG"/>
          <p:cNvPicPr>
            <a:picLocks noChangeAspect="1" noChangeArrowheads="1"/>
          </p:cNvPicPr>
          <p:nvPr/>
        </p:nvPicPr>
        <p:blipFill>
          <a:blip r:embed="rId2" cstate="print"/>
          <a:srcRect l="9061" t="10899" r="9807" b="23512"/>
          <a:stretch>
            <a:fillRect/>
          </a:stretch>
        </p:blipFill>
        <p:spPr bwMode="auto">
          <a:xfrm rot="5400000">
            <a:off x="6120912" y="1880088"/>
            <a:ext cx="3150575" cy="2133599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V="1">
            <a:off x="4876800" y="2590800"/>
            <a:ext cx="762000" cy="6096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448300" y="339090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1524000"/>
            <a:ext cx="1676400" cy="24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1002" y="1524001"/>
            <a:ext cx="157799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Neourethra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should be on healthy well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vascularised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urethral plate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Make sharp incision on the urethral plate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Try to keep much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spongious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tissue with urethral plate</a:t>
            </a:r>
            <a:endParaRPr lang="en-US" dirty="0"/>
          </a:p>
        </p:txBody>
      </p:sp>
      <p:pic>
        <p:nvPicPr>
          <p:cNvPr id="11" name="Picture 2" descr="H:\HYPOSPADIAD\Rifat\P10101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2771" t="19968" r="25521" b="10375"/>
          <a:stretch>
            <a:fillRect/>
          </a:stretch>
        </p:blipFill>
        <p:spPr bwMode="auto">
          <a:xfrm>
            <a:off x="4267200" y="1333500"/>
            <a:ext cx="3017520" cy="40005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2450" y="1447800"/>
            <a:ext cx="22415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Bent Arrow 12"/>
          <p:cNvSpPr/>
          <p:nvPr/>
        </p:nvSpPr>
        <p:spPr>
          <a:xfrm>
            <a:off x="5105400" y="2738690"/>
            <a:ext cx="457200" cy="674353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>
            <a:off x="7315200" y="2667000"/>
            <a:ext cx="457200" cy="674353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Stitch on Neo-urethra should be  tension free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830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569958"/>
            <a:ext cx="2895600" cy="399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609600" y="3276601"/>
            <a:ext cx="3781586" cy="1371599"/>
            <a:chOff x="4676614" y="234228"/>
            <a:chExt cx="3781586" cy="1873359"/>
          </a:xfrm>
        </p:grpSpPr>
        <p:sp>
          <p:nvSpPr>
            <p:cNvPr id="10" name="Round Same Side Corner Rectangle 9"/>
            <p:cNvSpPr/>
            <p:nvPr/>
          </p:nvSpPr>
          <p:spPr>
            <a:xfrm rot="5400000">
              <a:off x="5630727" y="-719885"/>
              <a:ext cx="1873359" cy="3781586"/>
            </a:xfrm>
            <a:prstGeom prst="round2SameRect">
              <a:avLst/>
            </a:pr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ound Same Side Corner Rectangle 4"/>
            <p:cNvSpPr/>
            <p:nvPr/>
          </p:nvSpPr>
          <p:spPr>
            <a:xfrm>
              <a:off x="4676614" y="325678"/>
              <a:ext cx="3690136" cy="16904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51435" rIns="102870" bIns="51435" numCol="1" spcCol="1270" anchor="ctr" anchorCtr="0">
              <a:noAutofit/>
            </a:bodyPr>
            <a:lstStyle/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700" kern="1200" dirty="0" smtClean="0">
                  <a:latin typeface="Times New Roman" pitchFamily="18" charset="0"/>
                  <a:cs typeface="Times New Roman" pitchFamily="18" charset="0"/>
                </a:rPr>
                <a:t>Strictly on the midline</a:t>
              </a:r>
              <a:endParaRPr lang="en-US" sz="27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700" kern="1200" dirty="0" smtClean="0">
                  <a:latin typeface="Times New Roman" pitchFamily="18" charset="0"/>
                  <a:cs typeface="Times New Roman" pitchFamily="18" charset="0"/>
                </a:rPr>
                <a:t>Deep enough up to cavernous tissue</a:t>
              </a:r>
              <a:endParaRPr lang="en-US" sz="27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" y="4876800"/>
            <a:ext cx="3819696" cy="1524000"/>
            <a:chOff x="4638504" y="2693011"/>
            <a:chExt cx="3819696" cy="1873359"/>
          </a:xfrm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5611672" y="1719843"/>
              <a:ext cx="1873359" cy="3819696"/>
            </a:xfrm>
            <a:prstGeom prst="round2SameRect">
              <a:avLst/>
            </a:pr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 Same Side Corner Rectangle 4"/>
            <p:cNvSpPr/>
            <p:nvPr/>
          </p:nvSpPr>
          <p:spPr>
            <a:xfrm>
              <a:off x="4638504" y="2784462"/>
              <a:ext cx="3728246" cy="1690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51435" rIns="102870" bIns="51435" numCol="1" spcCol="1270" anchor="ctr" anchorCtr="0">
              <a:noAutofit/>
            </a:bodyPr>
            <a:lstStyle/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700" kern="1200" dirty="0" smtClean="0">
                  <a:latin typeface="Times New Roman" pitchFamily="18" charset="0"/>
                  <a:cs typeface="Times New Roman" pitchFamily="18" charset="0"/>
                </a:rPr>
                <a:t>Extend proximally 2-3 mm from </a:t>
              </a:r>
              <a:r>
                <a:rPr lang="en-US" sz="2700" kern="1200" dirty="0" err="1" smtClean="0">
                  <a:latin typeface="Times New Roman" pitchFamily="18" charset="0"/>
                  <a:cs typeface="Times New Roman" pitchFamily="18" charset="0"/>
                </a:rPr>
                <a:t>meatus</a:t>
              </a:r>
              <a:endParaRPr lang="en-US" sz="2700" kern="1200" dirty="0">
                <a:latin typeface="Times New Roman" pitchFamily="18" charset="0"/>
                <a:cs typeface="Times New Roman" pitchFamily="18" charset="0"/>
              </a:endParaRPr>
            </a:p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700" kern="1200" dirty="0" smtClean="0">
                  <a:latin typeface="Times New Roman" pitchFamily="18" charset="0"/>
                  <a:cs typeface="Times New Roman" pitchFamily="18" charset="0"/>
                </a:rPr>
                <a:t>Not up to the tip of </a:t>
              </a:r>
              <a:r>
                <a:rPr lang="en-US" sz="2700" kern="1200" dirty="0" err="1" smtClean="0">
                  <a:latin typeface="Times New Roman" pitchFamily="18" charset="0"/>
                  <a:cs typeface="Times New Roman" pitchFamily="18" charset="0"/>
                </a:rPr>
                <a:t>glans</a:t>
              </a:r>
              <a:endParaRPr lang="en-US" sz="27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9904" y="1600200"/>
            <a:ext cx="3895896" cy="1524000"/>
            <a:chOff x="4638504" y="2693011"/>
            <a:chExt cx="3895896" cy="1873359"/>
          </a:xfrm>
        </p:grpSpPr>
        <p:sp>
          <p:nvSpPr>
            <p:cNvPr id="25" name="Round Same Side Corner Rectangle 24"/>
            <p:cNvSpPr/>
            <p:nvPr/>
          </p:nvSpPr>
          <p:spPr>
            <a:xfrm rot="5400000">
              <a:off x="5611672" y="1719843"/>
              <a:ext cx="1873359" cy="3819696"/>
            </a:xfrm>
            <a:prstGeom prst="round2SameRect">
              <a:avLst/>
            </a:pr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ound Same Side Corner Rectangle 4"/>
            <p:cNvSpPr/>
            <p:nvPr/>
          </p:nvSpPr>
          <p:spPr>
            <a:xfrm>
              <a:off x="4638504" y="2784461"/>
              <a:ext cx="3895896" cy="1690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51435" rIns="102870" bIns="51435" numCol="1" spcCol="1270" anchor="ctr" anchorCtr="0">
              <a:noAutofit/>
            </a:bodyPr>
            <a:lstStyle/>
            <a:p>
              <a:pPr marL="228600" lvl="1" indent="-22860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700" kern="1200" dirty="0" smtClean="0">
                  <a:latin typeface="Times New Roman" pitchFamily="18" charset="0"/>
                  <a:cs typeface="Times New Roman" pitchFamily="18" charset="0"/>
                </a:rPr>
                <a:t>Urethral stent should be snugly accommodated</a:t>
              </a:r>
              <a:endParaRPr lang="en-US" sz="27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 rot="16200000">
            <a:off x="-1107132" y="4577089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Incision on plate</a:t>
            </a:r>
            <a:endParaRPr lang="en-US" sz="2800" b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00200"/>
            <a:ext cx="2438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267200"/>
            <a:ext cx="7772400" cy="2438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i="1" dirty="0" smtClean="0">
                <a:solidFill>
                  <a:srgbClr val="7030A0"/>
                </a:solidFill>
              </a:rPr>
              <a:t>DR. Md. </a:t>
            </a:r>
            <a:r>
              <a:rPr lang="en-US" sz="4000" b="1" i="1" dirty="0" err="1" smtClean="0">
                <a:solidFill>
                  <a:srgbClr val="7030A0"/>
                </a:solidFill>
              </a:rPr>
              <a:t>Samidur</a:t>
            </a:r>
            <a:r>
              <a:rPr lang="en-US" sz="4000" b="1" i="1" dirty="0" smtClean="0">
                <a:solidFill>
                  <a:srgbClr val="7030A0"/>
                </a:solidFill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</a:rPr>
              <a:t>Rahman</a:t>
            </a:r>
            <a:endParaRPr lang="en-US" sz="4000" b="1" i="1" dirty="0" smtClean="0">
              <a:solidFill>
                <a:srgbClr val="7030A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7030A0"/>
                </a:solidFill>
              </a:rPr>
              <a:t> MBBS,MS(</a:t>
            </a:r>
            <a:r>
              <a:rPr lang="en-US" sz="2000" b="1" dirty="0" err="1" smtClean="0">
                <a:solidFill>
                  <a:srgbClr val="7030A0"/>
                </a:solidFill>
              </a:rPr>
              <a:t>pead.surgery</a:t>
            </a:r>
            <a:r>
              <a:rPr lang="en-US" sz="2000" b="1" dirty="0" smtClean="0">
                <a:solidFill>
                  <a:srgbClr val="7030A0"/>
                </a:solidFill>
              </a:rPr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Associate Professor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Department of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Paediatric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Surgery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Salimullah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Medical College &amp; Mitford Hospital</a:t>
            </a:r>
          </a:p>
          <a:p>
            <a:pPr eaLnBrk="1" hangingPunct="1">
              <a:defRPr/>
            </a:pPr>
            <a:endParaRPr lang="en-US" b="1" dirty="0" smtClean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1600200" y="2905779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PRESENTED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3453825"/>
            <a:ext cx="106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by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4779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How to avoid complications in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hypospadias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surgery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152400"/>
            <a:ext cx="281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Topic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Stitch on Neo-urethra should be  uniform ,secured &amp; unique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calibered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382192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D:\Samid Vai (130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7778" t="34375" r="27778" b="12500"/>
          <a:stretch>
            <a:fillRect/>
          </a:stretch>
        </p:blipFill>
        <p:spPr bwMode="auto">
          <a:xfrm rot="5400000">
            <a:off x="5953190" y="2965416"/>
            <a:ext cx="1428620" cy="1795531"/>
          </a:xfrm>
          <a:prstGeom prst="rect">
            <a:avLst/>
          </a:prstGeom>
          <a:noFill/>
        </p:spPr>
      </p:pic>
      <p:pic>
        <p:nvPicPr>
          <p:cNvPr id="8" name="Picture 3" descr="D:\Samid Vai (130).JPG"/>
          <p:cNvPicPr>
            <a:picLocks noChangeAspect="1" noChangeArrowheads="1"/>
          </p:cNvPicPr>
          <p:nvPr/>
        </p:nvPicPr>
        <p:blipFill>
          <a:blip r:embed="rId3" cstate="print"/>
          <a:srcRect l="27778" t="34375" r="27778" b="12500"/>
          <a:stretch>
            <a:fillRect/>
          </a:stretch>
        </p:blipFill>
        <p:spPr bwMode="auto">
          <a:xfrm rot="5400000">
            <a:off x="4559508" y="2069890"/>
            <a:ext cx="4596981" cy="365760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95800" y="5562600"/>
            <a:ext cx="42672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Give 2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layer to bury stitch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562600"/>
            <a:ext cx="42672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Subcuticular</a:t>
            </a:r>
            <a:r>
              <a:rPr lang="en-US" sz="2800" b="1" dirty="0" smtClean="0"/>
              <a:t> inverting with regular interval</a:t>
            </a:r>
            <a:endParaRPr lang="en-US" sz="2800" b="1" dirty="0"/>
          </a:p>
        </p:txBody>
      </p:sp>
      <p:pic>
        <p:nvPicPr>
          <p:cNvPr id="11" name="Picture 2" descr="H:\HYPOSPADIAD\Rifat\P101010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10000" y="1447800"/>
            <a:ext cx="1772634" cy="2535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663525"/>
            <a:ext cx="3657600" cy="45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4464" y="1600200"/>
            <a:ext cx="339393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dartos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flap to cover whole length of neo-urethra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677333" y="2353732"/>
            <a:ext cx="4571999" cy="306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peno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-scrotal/scrotal variety tunica v. flap may be use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Extra catheter leakage of urine during 1</a:t>
            </a:r>
            <a:r>
              <a:rPr lang="en-US" sz="3600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2-3 POD potentiate fistula formation. </a:t>
            </a:r>
            <a:r>
              <a:rPr lang="en-US" sz="2400" b="1" dirty="0" err="1" smtClean="0">
                <a:solidFill>
                  <a:srgbClr val="C00000"/>
                </a:solidFill>
              </a:rPr>
              <a:t>Jayanthi</a:t>
            </a:r>
            <a:r>
              <a:rPr lang="en-US" sz="2400" b="1" dirty="0" smtClean="0">
                <a:solidFill>
                  <a:srgbClr val="C00000"/>
                </a:solidFill>
              </a:rPr>
              <a:t> VR-2003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52578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Keep urethral stent just inside the bladder.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.5% diluted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ultracaine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20ml immediate post-operative period to reduce bladder spasm. 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laxative to prevent straining during defecation.</a:t>
            </a:r>
          </a:p>
          <a:p>
            <a:pPr>
              <a:lnSpc>
                <a:spcPct val="110000"/>
              </a:lnSpc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Give adequate pain killer during post-operative period to prevent excess crying.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Technique of keeping stent just inside bladder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01" y="1524000"/>
            <a:ext cx="30396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1524000"/>
            <a:ext cx="3124200" cy="4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3600" y="1524000"/>
            <a:ext cx="307109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Post-operative infection contribute to fistula formation/ skin loss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209800"/>
            <a:ext cx="2438399" cy="421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1052" y="1600200"/>
            <a:ext cx="203674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09800"/>
            <a:ext cx="2362200" cy="420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2209800"/>
            <a:ext cx="250081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How to prevent post-operative infection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Pre-0perative prophylactic antibiotics.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Skin preparation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Repeatative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wash of operative field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 operative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parentaral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antibiotics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Justified use of tourniquet.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577204"/>
            <a:ext cx="2286000" cy="228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371600"/>
            <a:ext cx="335397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2676" y="3124200"/>
            <a:ext cx="226652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D:\Bakaup\New Folder\thank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2362200" y="1828800"/>
            <a:ext cx="5243869" cy="3651640"/>
          </a:xfrm>
          <a:prstGeom prst="rect">
            <a:avLst/>
          </a:prstGeom>
          <a:noFill/>
        </p:spPr>
      </p:pic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8" name="Content Placeholder 17"/>
          <p:cNvGraphicFramePr>
            <a:graphicFrameLocks noGrp="1"/>
          </p:cNvGraphicFramePr>
          <p:nvPr>
            <p:ph sz="quarter" idx="4"/>
          </p:nvPr>
        </p:nvGraphicFramePr>
        <p:xfrm>
          <a:off x="304800" y="762000"/>
          <a:ext cx="88392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/>
          <p:cNvSpPr txBox="1">
            <a:spLocks/>
          </p:cNvSpPr>
          <p:nvPr/>
        </p:nvSpPr>
        <p:spPr>
          <a:xfrm rot="21090281">
            <a:off x="-1103720" y="-79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THANK YOU ALL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 rot="21090281">
            <a:off x="801280" y="55546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WE HAVE LONG WAY TO GO--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47800" y="34290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MISSON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Photograph of initial outcome 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979615" y="4000501"/>
            <a:ext cx="1877886" cy="383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447800"/>
            <a:ext cx="2286000" cy="338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1447800"/>
            <a:ext cx="182906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47800"/>
            <a:ext cx="2362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39624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9200" y="4038600"/>
            <a:ext cx="190499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00" y="1447800"/>
            <a:ext cx="26670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H:\HYPOSPADIAD\Sariar\P1010125.JPG"/>
          <p:cNvPicPr>
            <a:picLocks noChangeAspect="1" noChangeArrowheads="1"/>
          </p:cNvPicPr>
          <p:nvPr/>
        </p:nvPicPr>
        <p:blipFill>
          <a:blip r:embed="rId9" cstate="print"/>
          <a:srcRect l="13207" t="28148" r="15095" b="-5907"/>
          <a:stretch>
            <a:fillRect/>
          </a:stretch>
        </p:blipFill>
        <p:spPr bwMode="auto">
          <a:xfrm>
            <a:off x="3417901" y="5257800"/>
            <a:ext cx="200788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35417" y="274183"/>
            <a:ext cx="2590800" cy="32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3172660"/>
            <a:ext cx="2514600" cy="391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533400"/>
            <a:ext cx="283818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2105785"/>
            <a:ext cx="2057400" cy="254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1" y="585947"/>
            <a:ext cx="2209800" cy="269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:\HYPOSPADIAD\New folder\P10100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4577890"/>
            <a:ext cx="2516879" cy="250871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3375" y="4581525"/>
            <a:ext cx="32306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5374928" y="1907417"/>
            <a:ext cx="190016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1901190" y="4573524"/>
            <a:ext cx="2514600" cy="25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47699" y="2667000"/>
            <a:ext cx="159630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 rot="10800000" flipH="1" flipV="1">
            <a:off x="0" y="39468"/>
            <a:ext cx="91440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 Photograph of recent outcome of </a:t>
            </a:r>
            <a:r>
              <a:rPr lang="en-US" sz="3600" b="1" dirty="0" err="1" smtClean="0"/>
              <a:t>hypospadias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657601"/>
            <a:ext cx="5562600" cy="32316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Difficulty in the journey give you an opportunity to grow stronger, more capable, wise, experienced and resilient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200" b="1" dirty="0" smtClean="0"/>
              <a:t>---</a:t>
            </a:r>
            <a:r>
              <a:rPr lang="en-US" sz="3200" b="1" dirty="0" smtClean="0">
                <a:solidFill>
                  <a:srgbClr val="FF0000"/>
                </a:solidFill>
              </a:rPr>
              <a:t> Ralph Marston</a:t>
            </a:r>
          </a:p>
          <a:p>
            <a:endParaRPr lang="en-US" sz="24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62600" y="3657600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85800" y="990600"/>
            <a:ext cx="73914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Theme of presentation </a:t>
            </a:r>
            <a:endParaRPr lang="en-US" sz="5400" b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Content Placeholder 70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5" name="TextBox 74"/>
          <p:cNvSpPr txBox="1"/>
          <p:nvPr/>
        </p:nvSpPr>
        <p:spPr>
          <a:xfrm>
            <a:off x="3733800" y="1219200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Normal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looking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penis</a:t>
            </a:r>
          </a:p>
          <a:p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3505200" y="5584448"/>
            <a:ext cx="2209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Residual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chordee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/ &amp;</a:t>
            </a:r>
          </a:p>
          <a:p>
            <a:pPr lvl="0"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or Torsion of penis</a:t>
            </a:r>
          </a:p>
          <a:p>
            <a:pPr algn="ctr"/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247786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Stricture  with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diverticulum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274320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Meatal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stenosis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53764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Disrupted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glans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3340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Urethrocuteneous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fistula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Who will do the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Hypospadias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surgery 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Hypospadiologist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Paediatric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Urologist</a:t>
            </a:r>
          </a:p>
          <a:p>
            <a:pPr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Paediatric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surgeon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Plastic surgeon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Urologist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191000" y="1600200"/>
            <a:ext cx="44958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Extended Book knowledge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Observe many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Assist many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Do individually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Teach someone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5410200" y="3429000"/>
            <a:ext cx="4572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486400" y="4572000"/>
            <a:ext cx="3810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9710435">
            <a:off x="807947" y="4591341"/>
            <a:ext cx="4392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 </a:t>
            </a:r>
            <a:r>
              <a:rPr lang="en-US" sz="4800" b="1" dirty="0" smtClean="0">
                <a:solidFill>
                  <a:srgbClr val="C00000"/>
                </a:solidFill>
              </a:rPr>
              <a:t>Anyone can do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Any scope of compromise ?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“There is no scope of compromise of any essentials in reconstructive surgery specially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hypospadias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”:</a:t>
            </a:r>
            <a:r>
              <a:rPr lang="en-US" dirty="0" smtClean="0"/>
              <a:t>-   </a:t>
            </a:r>
            <a:r>
              <a:rPr lang="en-US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A.T. </a:t>
            </a:r>
            <a:r>
              <a:rPr lang="en-US" sz="1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Hadidi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9812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7954D6"/>
                </a:solidFill>
                <a:latin typeface="Times New Roman" pitchFamily="18" charset="0"/>
                <a:cs typeface="Times New Roman" pitchFamily="18" charset="0"/>
              </a:rPr>
              <a:t>Stitch</a:t>
            </a:r>
            <a:r>
              <a:rPr lang="en-US" sz="4400" b="1" dirty="0" smtClean="0">
                <a:solidFill>
                  <a:srgbClr val="7954D6"/>
                </a:solidFill>
                <a:latin typeface="Times New Roman" pitchFamily="18" charset="0"/>
                <a:cs typeface="Times New Roman" pitchFamily="18" charset="0"/>
              </a:rPr>
              <a:t> in time saves nine</a:t>
            </a:r>
            <a:endParaRPr lang="en-US" sz="4400" b="1" dirty="0">
              <a:solidFill>
                <a:srgbClr val="7954D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Make a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bn-BD" sz="48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k list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304800" y="1905000"/>
          <a:ext cx="4038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10668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Patients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3360</TotalTime>
  <Words>602</Words>
  <Application>Microsoft Office PowerPoint</Application>
  <PresentationFormat>On-screen Show (4:3)</PresentationFormat>
  <Paragraphs>163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How to avoid complications in hypospadias surgery</vt:lpstr>
      <vt:lpstr>Photograph of initial outcome </vt:lpstr>
      <vt:lpstr>Slide 4</vt:lpstr>
      <vt:lpstr>Slide 5</vt:lpstr>
      <vt:lpstr>Slide 6</vt:lpstr>
      <vt:lpstr>Who will do the Hypospadias surgery ?</vt:lpstr>
      <vt:lpstr>Any scope of compromise ? </vt:lpstr>
      <vt:lpstr>Make a check list</vt:lpstr>
      <vt:lpstr>Make a cheek list</vt:lpstr>
      <vt:lpstr>Make a check list</vt:lpstr>
      <vt:lpstr>General measures</vt:lpstr>
      <vt:lpstr>Specific measures</vt:lpstr>
      <vt:lpstr>Meatal stenosis</vt:lpstr>
      <vt:lpstr>Meatal stenosis</vt:lpstr>
      <vt:lpstr> Urethrocuteneous fistula</vt:lpstr>
      <vt:lpstr>Steps to reduce the urethrocuteneous fistulas</vt:lpstr>
      <vt:lpstr>Neourethra should be on healthy well vascularised urethral plate</vt:lpstr>
      <vt:lpstr>Stitch on Neo-urethra should be  tension free </vt:lpstr>
      <vt:lpstr>Stitch on Neo-urethra should be  uniform ,secured &amp; unique calibered</vt:lpstr>
      <vt:lpstr>Use dartos flap to cover whole length of neo-urethra</vt:lpstr>
      <vt:lpstr>In peno-scrotal/scrotal variety tunica v. flap may be use</vt:lpstr>
      <vt:lpstr>Extra catheter leakage of urine during 1st 2-3 POD potentiate fistula formation. Jayanthi VR-2003 </vt:lpstr>
      <vt:lpstr>Technique of keeping stent just inside bladder</vt:lpstr>
      <vt:lpstr>Post-operative infection contribute to fistula formation/ skin loss</vt:lpstr>
      <vt:lpstr>How to prevent post-operative infection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catzarj</dc:creator>
  <cp:lastModifiedBy>user</cp:lastModifiedBy>
  <cp:revision>214</cp:revision>
  <dcterms:created xsi:type="dcterms:W3CDTF">2006-08-16T00:00:00Z</dcterms:created>
  <dcterms:modified xsi:type="dcterms:W3CDTF">2015-10-28T06:51:35Z</dcterms:modified>
</cp:coreProperties>
</file>