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Default Extension="png" ContentType="image/png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3" r:id="rId2"/>
    <p:sldId id="296" r:id="rId3"/>
    <p:sldId id="258" r:id="rId4"/>
    <p:sldId id="256" r:id="rId5"/>
    <p:sldId id="303" r:id="rId6"/>
    <p:sldId id="261" r:id="rId7"/>
    <p:sldId id="276" r:id="rId8"/>
    <p:sldId id="263" r:id="rId9"/>
    <p:sldId id="304" r:id="rId10"/>
    <p:sldId id="278" r:id="rId11"/>
    <p:sldId id="264" r:id="rId12"/>
    <p:sldId id="265" r:id="rId13"/>
    <p:sldId id="305" r:id="rId14"/>
    <p:sldId id="277" r:id="rId15"/>
    <p:sldId id="266" r:id="rId16"/>
    <p:sldId id="268" r:id="rId17"/>
    <p:sldId id="270" r:id="rId18"/>
    <p:sldId id="271" r:id="rId19"/>
    <p:sldId id="272" r:id="rId20"/>
    <p:sldId id="267" r:id="rId21"/>
    <p:sldId id="273" r:id="rId22"/>
    <p:sldId id="280" r:id="rId23"/>
    <p:sldId id="281" r:id="rId24"/>
    <p:sldId id="282" r:id="rId25"/>
    <p:sldId id="297" r:id="rId26"/>
    <p:sldId id="284" r:id="rId27"/>
    <p:sldId id="289" r:id="rId28"/>
    <p:sldId id="300" r:id="rId29"/>
    <p:sldId id="291" r:id="rId30"/>
    <p:sldId id="286" r:id="rId31"/>
    <p:sldId id="288" r:id="rId32"/>
    <p:sldId id="259" r:id="rId33"/>
    <p:sldId id="30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50" d="100"/>
          <a:sy n="50" d="100"/>
        </p:scale>
        <p:origin x="-1956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7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00D512-FF21-4615-8AA4-358C1E8F561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B16055-9678-4F1B-800B-33A913719903}">
      <dgm:prSet phldrT="[Text]"/>
      <dgm:spPr/>
      <dgm:t>
        <a:bodyPr/>
        <a:lstStyle/>
        <a:p>
          <a:pPr algn="l"/>
          <a:r>
            <a:rPr lang="en-US" b="1" dirty="0" smtClean="0"/>
            <a:t>S</a:t>
          </a:r>
          <a:r>
            <a:rPr lang="en-US" dirty="0" smtClean="0"/>
            <a:t>pecific.</a:t>
          </a:r>
        </a:p>
      </dgm:t>
    </dgm:pt>
    <dgm:pt modelId="{03B2579E-1DB2-4698-917F-8A3BC4ADE851}" type="parTrans" cxnId="{59F49692-BED8-49CE-9ED9-FC936692D2DE}">
      <dgm:prSet/>
      <dgm:spPr/>
      <dgm:t>
        <a:bodyPr/>
        <a:lstStyle/>
        <a:p>
          <a:endParaRPr lang="en-US"/>
        </a:p>
      </dgm:t>
    </dgm:pt>
    <dgm:pt modelId="{2D6DA71D-43DB-4865-B924-E2F06B01F4A0}" type="sibTrans" cxnId="{59F49692-BED8-49CE-9ED9-FC936692D2DE}">
      <dgm:prSet/>
      <dgm:spPr/>
      <dgm:t>
        <a:bodyPr/>
        <a:lstStyle/>
        <a:p>
          <a:endParaRPr lang="en-US"/>
        </a:p>
      </dgm:t>
    </dgm:pt>
    <dgm:pt modelId="{F4623E48-8E26-4898-A772-94CC524303A5}">
      <dgm:prSet phldrT="[Text]"/>
      <dgm:spPr/>
      <dgm:t>
        <a:bodyPr/>
        <a:lstStyle/>
        <a:p>
          <a:pPr algn="l"/>
          <a:r>
            <a:rPr lang="en-US" b="1" dirty="0" smtClean="0"/>
            <a:t>A</a:t>
          </a:r>
          <a:r>
            <a:rPr lang="en-US" dirty="0" smtClean="0"/>
            <a:t>ttainable. </a:t>
          </a:r>
          <a:endParaRPr lang="en-US" dirty="0"/>
        </a:p>
      </dgm:t>
    </dgm:pt>
    <dgm:pt modelId="{0FF86204-2BC0-4227-B457-2C6BE1B95EA6}" type="parTrans" cxnId="{4EF2CD2E-BEC6-416A-ACE7-25D8C8732C0B}">
      <dgm:prSet/>
      <dgm:spPr/>
      <dgm:t>
        <a:bodyPr/>
        <a:lstStyle/>
        <a:p>
          <a:endParaRPr lang="en-US"/>
        </a:p>
      </dgm:t>
    </dgm:pt>
    <dgm:pt modelId="{88EC5C30-E0C5-4634-9729-60378E8FB1FB}" type="sibTrans" cxnId="{4EF2CD2E-BEC6-416A-ACE7-25D8C8732C0B}">
      <dgm:prSet/>
      <dgm:spPr/>
      <dgm:t>
        <a:bodyPr/>
        <a:lstStyle/>
        <a:p>
          <a:endParaRPr lang="en-US"/>
        </a:p>
      </dgm:t>
    </dgm:pt>
    <dgm:pt modelId="{C0B5F6E2-B97E-480C-9878-226C9D798DC8}">
      <dgm:prSet phldrT="[Text]"/>
      <dgm:spPr/>
      <dgm:t>
        <a:bodyPr/>
        <a:lstStyle/>
        <a:p>
          <a:pPr algn="ctr"/>
          <a:r>
            <a:rPr lang="en-US" b="1" dirty="0" smtClean="0"/>
            <a:t>R</a:t>
          </a:r>
          <a:r>
            <a:rPr lang="en-US" dirty="0" smtClean="0"/>
            <a:t>elevant.</a:t>
          </a:r>
          <a:endParaRPr lang="en-US" dirty="0"/>
        </a:p>
      </dgm:t>
    </dgm:pt>
    <dgm:pt modelId="{C9F7CFA3-3FE9-4DAA-9123-5359892761E3}" type="parTrans" cxnId="{5BC829EA-D2CC-488C-A8F1-43875A13E4D6}">
      <dgm:prSet/>
      <dgm:spPr/>
      <dgm:t>
        <a:bodyPr/>
        <a:lstStyle/>
        <a:p>
          <a:endParaRPr lang="en-US"/>
        </a:p>
      </dgm:t>
    </dgm:pt>
    <dgm:pt modelId="{BB6BB4DE-F7C8-41FA-A230-260CAC44378B}" type="sibTrans" cxnId="{5BC829EA-D2CC-488C-A8F1-43875A13E4D6}">
      <dgm:prSet/>
      <dgm:spPr/>
      <dgm:t>
        <a:bodyPr/>
        <a:lstStyle/>
        <a:p>
          <a:endParaRPr lang="en-US"/>
        </a:p>
      </dgm:t>
    </dgm:pt>
    <dgm:pt modelId="{1A535A5E-2A60-44A7-A6F3-0E8F8E53C71E}">
      <dgm:prSet phldrT="[Text]"/>
      <dgm:spPr/>
      <dgm:t>
        <a:bodyPr/>
        <a:lstStyle/>
        <a:p>
          <a:pPr algn="ctr"/>
          <a:r>
            <a:rPr lang="en-US" b="1" dirty="0" smtClean="0"/>
            <a:t>T</a:t>
          </a:r>
          <a:r>
            <a:rPr lang="en-US" dirty="0" smtClean="0"/>
            <a:t>ime Bound.</a:t>
          </a:r>
          <a:endParaRPr lang="en-US" dirty="0"/>
        </a:p>
      </dgm:t>
    </dgm:pt>
    <dgm:pt modelId="{6F80EF6C-F887-412E-89EB-8FB4C5DC76AD}" type="parTrans" cxnId="{79323CCF-2A6E-4486-8B55-C4829EA48696}">
      <dgm:prSet/>
      <dgm:spPr/>
      <dgm:t>
        <a:bodyPr/>
        <a:lstStyle/>
        <a:p>
          <a:endParaRPr lang="en-US"/>
        </a:p>
      </dgm:t>
    </dgm:pt>
    <dgm:pt modelId="{75B2D488-223F-44E0-897E-E6749DD11F15}" type="sibTrans" cxnId="{79323CCF-2A6E-4486-8B55-C4829EA48696}">
      <dgm:prSet/>
      <dgm:spPr/>
      <dgm:t>
        <a:bodyPr/>
        <a:lstStyle/>
        <a:p>
          <a:endParaRPr lang="en-US"/>
        </a:p>
      </dgm:t>
    </dgm:pt>
    <dgm:pt modelId="{9995C328-57DD-4120-AFFB-442B5B49469F}">
      <dgm:prSet phldrT="[Text]"/>
      <dgm:spPr/>
      <dgm:t>
        <a:bodyPr/>
        <a:lstStyle/>
        <a:p>
          <a:pPr algn="ctr"/>
          <a:r>
            <a:rPr lang="en-US" dirty="0" smtClean="0"/>
            <a:t>Acceptable</a:t>
          </a:r>
          <a:endParaRPr lang="en-US" dirty="0"/>
        </a:p>
      </dgm:t>
    </dgm:pt>
    <dgm:pt modelId="{1683CC02-5006-4C5E-8C31-A24CABD7D084}" type="parTrans" cxnId="{F362B0D3-F07C-4685-B2CB-06B5E4E5C266}">
      <dgm:prSet/>
      <dgm:spPr/>
      <dgm:t>
        <a:bodyPr/>
        <a:lstStyle/>
        <a:p>
          <a:endParaRPr lang="en-US"/>
        </a:p>
      </dgm:t>
    </dgm:pt>
    <dgm:pt modelId="{94642AA2-E3FB-4776-B406-AFC1A484815B}" type="sibTrans" cxnId="{F362B0D3-F07C-4685-B2CB-06B5E4E5C266}">
      <dgm:prSet/>
      <dgm:spPr/>
      <dgm:t>
        <a:bodyPr/>
        <a:lstStyle/>
        <a:p>
          <a:endParaRPr lang="en-US"/>
        </a:p>
      </dgm:t>
    </dgm:pt>
    <dgm:pt modelId="{4B963CEC-D0FD-4A30-9D66-17419FA48D41}">
      <dgm:prSet phldrT="[Text]"/>
      <dgm:spPr/>
      <dgm:t>
        <a:bodyPr/>
        <a:lstStyle/>
        <a:p>
          <a:r>
            <a:rPr lang="en-US" b="1" dirty="0" smtClean="0"/>
            <a:t>M</a:t>
          </a:r>
          <a:r>
            <a:rPr lang="en-US" dirty="0" smtClean="0"/>
            <a:t>easurable.</a:t>
          </a:r>
          <a:endParaRPr lang="en-US" dirty="0"/>
        </a:p>
      </dgm:t>
    </dgm:pt>
    <dgm:pt modelId="{218B7067-C3AD-4A93-B412-138FE2D66062}" type="parTrans" cxnId="{61A91150-3AEC-4EE1-BF7E-12356D8D140A}">
      <dgm:prSet/>
      <dgm:spPr/>
      <dgm:t>
        <a:bodyPr/>
        <a:lstStyle/>
        <a:p>
          <a:endParaRPr lang="en-US"/>
        </a:p>
      </dgm:t>
    </dgm:pt>
    <dgm:pt modelId="{9C52C27B-6EB4-4BF8-8669-BE09F774765A}" type="sibTrans" cxnId="{61A91150-3AEC-4EE1-BF7E-12356D8D140A}">
      <dgm:prSet/>
      <dgm:spPr/>
      <dgm:t>
        <a:bodyPr/>
        <a:lstStyle/>
        <a:p>
          <a:endParaRPr lang="en-US"/>
        </a:p>
      </dgm:t>
    </dgm:pt>
    <dgm:pt modelId="{479E2906-6E83-49F3-B2DF-183CB654B1E3}" type="pres">
      <dgm:prSet presAssocID="{9600D512-FF21-4615-8AA4-358C1E8F56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57F4C8-BD10-48E1-8401-EFB237628112}" type="pres">
      <dgm:prSet presAssocID="{84B16055-9678-4F1B-800B-33A913719903}" presName="node" presStyleLbl="node1" presStyleIdx="0" presStyleCnt="6" custScaleX="91380" custLinFactNeighborX="-14" custLinFactNeighborY="67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2C1CF-435C-48DA-B500-6B5BB78D160B}" type="pres">
      <dgm:prSet presAssocID="{2D6DA71D-43DB-4865-B924-E2F06B01F4A0}" presName="sibTrans" presStyleCnt="0"/>
      <dgm:spPr/>
    </dgm:pt>
    <dgm:pt modelId="{EFC03F13-E65E-43C5-80A1-861EEFAC3264}" type="pres">
      <dgm:prSet presAssocID="{F4623E48-8E26-4898-A772-94CC524303A5}" presName="node" presStyleLbl="node1" presStyleIdx="1" presStyleCnt="6" custScaleX="92902" custLinFactNeighborX="97733" custLinFactNeighborY="3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987F3B-ABB2-41E7-BE97-4558F9C4CE49}" type="pres">
      <dgm:prSet presAssocID="{88EC5C30-E0C5-4634-9729-60378E8FB1FB}" presName="sibTrans" presStyleCnt="0"/>
      <dgm:spPr/>
    </dgm:pt>
    <dgm:pt modelId="{F6A3007C-A7B3-448D-8579-04EA0A31C2D3}" type="pres">
      <dgm:prSet presAssocID="{C0B5F6E2-B97E-480C-9878-226C9D798DC8}" presName="node" presStyleLbl="node1" presStyleIdx="2" presStyleCnt="6" custScaleX="92936" custLinFactX="-100000" custLinFactY="25736" custLinFactNeighborX="-10429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653CA-7925-4A83-A0DA-B975E29E1A1C}" type="pres">
      <dgm:prSet presAssocID="{BB6BB4DE-F7C8-41FA-A230-260CAC44378B}" presName="sibTrans" presStyleCnt="0"/>
      <dgm:spPr/>
    </dgm:pt>
    <dgm:pt modelId="{384ED065-A5EB-4522-A671-4348DBDB6ECB}" type="pres">
      <dgm:prSet presAssocID="{1A535A5E-2A60-44A7-A6F3-0E8F8E53C71E}" presName="node" presStyleLbl="node1" presStyleIdx="3" presStyleCnt="6" custScaleX="93898" custLinFactX="3093" custLinFactNeighborX="100000" custLinFactNeighborY="4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2D8D8-F7DF-4DC0-A278-01C0BB2899A9}" type="pres">
      <dgm:prSet presAssocID="{75B2D488-223F-44E0-897E-E6749DD11F15}" presName="sibTrans" presStyleCnt="0"/>
      <dgm:spPr/>
    </dgm:pt>
    <dgm:pt modelId="{2F909E35-741A-4DE2-86BF-E8DF2E652E68}" type="pres">
      <dgm:prSet presAssocID="{9995C328-57DD-4120-AFFB-442B5B49469F}" presName="node" presStyleLbl="node1" presStyleIdx="4" presStyleCnt="6" custScaleX="89296" custLinFactX="845" custLinFactNeighborX="100000" custLinFactNeighborY="4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50EAE5-8190-4B24-86F5-B46681FD2919}" type="pres">
      <dgm:prSet presAssocID="{94642AA2-E3FB-4776-B406-AFC1A484815B}" presName="sibTrans" presStyleCnt="0"/>
      <dgm:spPr/>
    </dgm:pt>
    <dgm:pt modelId="{B97E79E8-3159-4109-9055-1F31F92D0E9A}" type="pres">
      <dgm:prSet presAssocID="{4B963CEC-D0FD-4A30-9D66-17419FA48D41}" presName="node" presStyleLbl="node1" presStyleIdx="5" presStyleCnt="6" custScaleX="96549" custLinFactX="-442" custLinFactY="-11380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F2CD2E-BEC6-416A-ACE7-25D8C8732C0B}" srcId="{9600D512-FF21-4615-8AA4-358C1E8F5611}" destId="{F4623E48-8E26-4898-A772-94CC524303A5}" srcOrd="1" destOrd="0" parTransId="{0FF86204-2BC0-4227-B457-2C6BE1B95EA6}" sibTransId="{88EC5C30-E0C5-4634-9729-60378E8FB1FB}"/>
    <dgm:cxn modelId="{28D1712A-0A21-43BC-BD9C-2027847A0D4F}" type="presOf" srcId="{1A535A5E-2A60-44A7-A6F3-0E8F8E53C71E}" destId="{384ED065-A5EB-4522-A671-4348DBDB6ECB}" srcOrd="0" destOrd="0" presId="urn:microsoft.com/office/officeart/2005/8/layout/default"/>
    <dgm:cxn modelId="{77E63FC3-F3B4-4CCE-B714-9FCC2AFA79A1}" type="presOf" srcId="{9995C328-57DD-4120-AFFB-442B5B49469F}" destId="{2F909E35-741A-4DE2-86BF-E8DF2E652E68}" srcOrd="0" destOrd="0" presId="urn:microsoft.com/office/officeart/2005/8/layout/default"/>
    <dgm:cxn modelId="{79323CCF-2A6E-4486-8B55-C4829EA48696}" srcId="{9600D512-FF21-4615-8AA4-358C1E8F5611}" destId="{1A535A5E-2A60-44A7-A6F3-0E8F8E53C71E}" srcOrd="3" destOrd="0" parTransId="{6F80EF6C-F887-412E-89EB-8FB4C5DC76AD}" sibTransId="{75B2D488-223F-44E0-897E-E6749DD11F15}"/>
    <dgm:cxn modelId="{3614CEDA-E906-441E-9362-DBE8D5C8254B}" type="presOf" srcId="{9600D512-FF21-4615-8AA4-358C1E8F5611}" destId="{479E2906-6E83-49F3-B2DF-183CB654B1E3}" srcOrd="0" destOrd="0" presId="urn:microsoft.com/office/officeart/2005/8/layout/default"/>
    <dgm:cxn modelId="{5BC829EA-D2CC-488C-A8F1-43875A13E4D6}" srcId="{9600D512-FF21-4615-8AA4-358C1E8F5611}" destId="{C0B5F6E2-B97E-480C-9878-226C9D798DC8}" srcOrd="2" destOrd="0" parTransId="{C9F7CFA3-3FE9-4DAA-9123-5359892761E3}" sibTransId="{BB6BB4DE-F7C8-41FA-A230-260CAC44378B}"/>
    <dgm:cxn modelId="{BB9C7A5F-D520-4A6A-B057-F913FD59FCCB}" type="presOf" srcId="{F4623E48-8E26-4898-A772-94CC524303A5}" destId="{EFC03F13-E65E-43C5-80A1-861EEFAC3264}" srcOrd="0" destOrd="0" presId="urn:microsoft.com/office/officeart/2005/8/layout/default"/>
    <dgm:cxn modelId="{6AB26607-A454-4CE4-80C1-FE94C12F4601}" type="presOf" srcId="{4B963CEC-D0FD-4A30-9D66-17419FA48D41}" destId="{B97E79E8-3159-4109-9055-1F31F92D0E9A}" srcOrd="0" destOrd="0" presId="urn:microsoft.com/office/officeart/2005/8/layout/default"/>
    <dgm:cxn modelId="{61A91150-3AEC-4EE1-BF7E-12356D8D140A}" srcId="{9600D512-FF21-4615-8AA4-358C1E8F5611}" destId="{4B963CEC-D0FD-4A30-9D66-17419FA48D41}" srcOrd="5" destOrd="0" parTransId="{218B7067-C3AD-4A93-B412-138FE2D66062}" sibTransId="{9C52C27B-6EB4-4BF8-8669-BE09F774765A}"/>
    <dgm:cxn modelId="{F362B0D3-F07C-4685-B2CB-06B5E4E5C266}" srcId="{9600D512-FF21-4615-8AA4-358C1E8F5611}" destId="{9995C328-57DD-4120-AFFB-442B5B49469F}" srcOrd="4" destOrd="0" parTransId="{1683CC02-5006-4C5E-8C31-A24CABD7D084}" sibTransId="{94642AA2-E3FB-4776-B406-AFC1A484815B}"/>
    <dgm:cxn modelId="{59F49692-BED8-49CE-9ED9-FC936692D2DE}" srcId="{9600D512-FF21-4615-8AA4-358C1E8F5611}" destId="{84B16055-9678-4F1B-800B-33A913719903}" srcOrd="0" destOrd="0" parTransId="{03B2579E-1DB2-4698-917F-8A3BC4ADE851}" sibTransId="{2D6DA71D-43DB-4865-B924-E2F06B01F4A0}"/>
    <dgm:cxn modelId="{25B96543-4635-4EC2-AE83-CBA4C99836D1}" type="presOf" srcId="{84B16055-9678-4F1B-800B-33A913719903}" destId="{3557F4C8-BD10-48E1-8401-EFB237628112}" srcOrd="0" destOrd="0" presId="urn:microsoft.com/office/officeart/2005/8/layout/default"/>
    <dgm:cxn modelId="{569E73EA-AA09-4700-A672-FDD3B9701E9D}" type="presOf" srcId="{C0B5F6E2-B97E-480C-9878-226C9D798DC8}" destId="{F6A3007C-A7B3-448D-8579-04EA0A31C2D3}" srcOrd="0" destOrd="0" presId="urn:microsoft.com/office/officeart/2005/8/layout/default"/>
    <dgm:cxn modelId="{E5351BB3-0C0C-4A78-BF56-C97CCBC90CC6}" type="presParOf" srcId="{479E2906-6E83-49F3-B2DF-183CB654B1E3}" destId="{3557F4C8-BD10-48E1-8401-EFB237628112}" srcOrd="0" destOrd="0" presId="urn:microsoft.com/office/officeart/2005/8/layout/default"/>
    <dgm:cxn modelId="{C8305187-B4D5-43F7-A868-A7A8DAEED239}" type="presParOf" srcId="{479E2906-6E83-49F3-B2DF-183CB654B1E3}" destId="{CD72C1CF-435C-48DA-B500-6B5BB78D160B}" srcOrd="1" destOrd="0" presId="urn:microsoft.com/office/officeart/2005/8/layout/default"/>
    <dgm:cxn modelId="{4E4FFD34-ECDA-40D8-9A1F-29C6D985F755}" type="presParOf" srcId="{479E2906-6E83-49F3-B2DF-183CB654B1E3}" destId="{EFC03F13-E65E-43C5-80A1-861EEFAC3264}" srcOrd="2" destOrd="0" presId="urn:microsoft.com/office/officeart/2005/8/layout/default"/>
    <dgm:cxn modelId="{CE489E31-A115-403F-B54B-C7B46E899292}" type="presParOf" srcId="{479E2906-6E83-49F3-B2DF-183CB654B1E3}" destId="{AF987F3B-ABB2-41E7-BE97-4558F9C4CE49}" srcOrd="3" destOrd="0" presId="urn:microsoft.com/office/officeart/2005/8/layout/default"/>
    <dgm:cxn modelId="{BDEEF531-6E86-493F-B247-F508859C6F61}" type="presParOf" srcId="{479E2906-6E83-49F3-B2DF-183CB654B1E3}" destId="{F6A3007C-A7B3-448D-8579-04EA0A31C2D3}" srcOrd="4" destOrd="0" presId="urn:microsoft.com/office/officeart/2005/8/layout/default"/>
    <dgm:cxn modelId="{B058D466-DFA0-4FCC-B7C0-8666CDB5199C}" type="presParOf" srcId="{479E2906-6E83-49F3-B2DF-183CB654B1E3}" destId="{FBD653CA-7925-4A83-A0DA-B975E29E1A1C}" srcOrd="5" destOrd="0" presId="urn:microsoft.com/office/officeart/2005/8/layout/default"/>
    <dgm:cxn modelId="{47745A90-351A-424A-BF82-02DEFEA164BE}" type="presParOf" srcId="{479E2906-6E83-49F3-B2DF-183CB654B1E3}" destId="{384ED065-A5EB-4522-A671-4348DBDB6ECB}" srcOrd="6" destOrd="0" presId="urn:microsoft.com/office/officeart/2005/8/layout/default"/>
    <dgm:cxn modelId="{99A12681-F090-4B56-AD97-0A8B6CAE25BE}" type="presParOf" srcId="{479E2906-6E83-49F3-B2DF-183CB654B1E3}" destId="{0C22D8D8-F7DF-4DC0-A278-01C0BB2899A9}" srcOrd="7" destOrd="0" presId="urn:microsoft.com/office/officeart/2005/8/layout/default"/>
    <dgm:cxn modelId="{F1C2C460-1D9F-4EB0-A7D0-CB18A643961F}" type="presParOf" srcId="{479E2906-6E83-49F3-B2DF-183CB654B1E3}" destId="{2F909E35-741A-4DE2-86BF-E8DF2E652E68}" srcOrd="8" destOrd="0" presId="urn:microsoft.com/office/officeart/2005/8/layout/default"/>
    <dgm:cxn modelId="{79A1B30D-D0E6-4C17-B39D-C15BEBB670FF}" type="presParOf" srcId="{479E2906-6E83-49F3-B2DF-183CB654B1E3}" destId="{DE50EAE5-8190-4B24-86F5-B46681FD2919}" srcOrd="9" destOrd="0" presId="urn:microsoft.com/office/officeart/2005/8/layout/default"/>
    <dgm:cxn modelId="{6EFC3438-DD5E-49A3-979C-5EF816C07CA3}" type="presParOf" srcId="{479E2906-6E83-49F3-B2DF-183CB654B1E3}" destId="{B97E79E8-3159-4109-9055-1F31F92D0E9A}" srcOrd="10" destOrd="0" presId="urn:microsoft.com/office/officeart/2005/8/layout/default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87F430-7983-42A2-BD3A-C73E2777082C}" type="doc">
      <dgm:prSet loTypeId="urn:microsoft.com/office/officeart/2005/8/layout/cycle3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7AB5839-563C-4D18-857F-89890DCF6A3A}">
      <dgm:prSet phldrT="[Text]"/>
      <dgm:spPr/>
      <dgm:t>
        <a:bodyPr/>
        <a:lstStyle/>
        <a:p>
          <a:r>
            <a:rPr lang="en-US" b="1" dirty="0" smtClean="0"/>
            <a:t>Normal looking penis</a:t>
          </a:r>
          <a:endParaRPr lang="en-US" b="1" dirty="0"/>
        </a:p>
      </dgm:t>
    </dgm:pt>
    <dgm:pt modelId="{2C76EA3B-3ABD-4D9A-B505-11262615B58B}" type="parTrans" cxnId="{B5907FA7-70A2-4FCC-A0C6-26635A125CEA}">
      <dgm:prSet/>
      <dgm:spPr/>
      <dgm:t>
        <a:bodyPr/>
        <a:lstStyle/>
        <a:p>
          <a:endParaRPr lang="en-US"/>
        </a:p>
      </dgm:t>
    </dgm:pt>
    <dgm:pt modelId="{5283251A-82BF-4D40-8979-97F5A71C9A6E}" type="sibTrans" cxnId="{B5907FA7-70A2-4FCC-A0C6-26635A125CEA}">
      <dgm:prSet/>
      <dgm:spPr/>
      <dgm:t>
        <a:bodyPr/>
        <a:lstStyle/>
        <a:p>
          <a:endParaRPr lang="en-US" dirty="0"/>
        </a:p>
      </dgm:t>
    </dgm:pt>
    <dgm:pt modelId="{3886701D-ADA5-4139-822C-9D03D59097C4}">
      <dgm:prSet phldrT="[Text]"/>
      <dgm:spPr/>
      <dgm:t>
        <a:bodyPr/>
        <a:lstStyle/>
        <a:p>
          <a:r>
            <a:rPr lang="en-US" dirty="0" smtClean="0"/>
            <a:t>careful </a:t>
          </a:r>
          <a:r>
            <a:rPr lang="en-US" dirty="0" err="1" smtClean="0"/>
            <a:t>planing</a:t>
          </a:r>
          <a:r>
            <a:rPr lang="en-US" dirty="0" smtClean="0"/>
            <a:t> of </a:t>
          </a:r>
          <a:r>
            <a:rPr lang="en-US" dirty="0" err="1" smtClean="0"/>
            <a:t>aplied</a:t>
          </a:r>
          <a:r>
            <a:rPr lang="en-US" dirty="0" smtClean="0"/>
            <a:t> </a:t>
          </a:r>
          <a:r>
            <a:rPr lang="en-US" dirty="0" err="1" smtClean="0"/>
            <a:t>techques</a:t>
          </a:r>
          <a:endParaRPr lang="en-US" dirty="0"/>
        </a:p>
      </dgm:t>
    </dgm:pt>
    <dgm:pt modelId="{A1086F9E-F4C0-4322-BCEE-C34AC49CCFD8}" type="parTrans" cxnId="{6424D98B-CA5B-4B86-8C23-04D2F908FE0F}">
      <dgm:prSet/>
      <dgm:spPr/>
      <dgm:t>
        <a:bodyPr/>
        <a:lstStyle/>
        <a:p>
          <a:endParaRPr lang="en-US"/>
        </a:p>
      </dgm:t>
    </dgm:pt>
    <dgm:pt modelId="{93621937-A511-4EE8-9979-3939A5536A90}" type="sibTrans" cxnId="{6424D98B-CA5B-4B86-8C23-04D2F908FE0F}">
      <dgm:prSet/>
      <dgm:spPr/>
      <dgm:t>
        <a:bodyPr/>
        <a:lstStyle/>
        <a:p>
          <a:endParaRPr lang="en-US"/>
        </a:p>
      </dgm:t>
    </dgm:pt>
    <dgm:pt modelId="{4C66C8EE-5FF0-4909-AB24-728384776B1C}">
      <dgm:prSet phldrT="[Text]"/>
      <dgm:spPr/>
      <dgm:t>
        <a:bodyPr/>
        <a:lstStyle/>
        <a:p>
          <a:r>
            <a:rPr lang="en-US" dirty="0" err="1" smtClean="0"/>
            <a:t>atraumatic</a:t>
          </a:r>
          <a:r>
            <a:rPr lang="en-US" dirty="0" smtClean="0"/>
            <a:t> meticulous tissue handling</a:t>
          </a:r>
          <a:endParaRPr lang="en-US" dirty="0"/>
        </a:p>
      </dgm:t>
    </dgm:pt>
    <dgm:pt modelId="{39C4F9E1-3802-487B-97ED-71B912CBDF5D}" type="parTrans" cxnId="{D4AAD3C2-BA32-44B1-9192-D9F77373EF2E}">
      <dgm:prSet/>
      <dgm:spPr/>
      <dgm:t>
        <a:bodyPr/>
        <a:lstStyle/>
        <a:p>
          <a:endParaRPr lang="en-US"/>
        </a:p>
      </dgm:t>
    </dgm:pt>
    <dgm:pt modelId="{CE7C0D09-772D-4176-A9C3-BC56FAFB852E}" type="sibTrans" cxnId="{D4AAD3C2-BA32-44B1-9192-D9F77373EF2E}">
      <dgm:prSet/>
      <dgm:spPr/>
      <dgm:t>
        <a:bodyPr/>
        <a:lstStyle/>
        <a:p>
          <a:endParaRPr lang="en-US"/>
        </a:p>
      </dgm:t>
    </dgm:pt>
    <dgm:pt modelId="{D05F8865-31B4-4480-8758-D9C76FCBD717}">
      <dgm:prSet/>
      <dgm:spPr/>
      <dgm:t>
        <a:bodyPr/>
        <a:lstStyle/>
        <a:p>
          <a:r>
            <a:rPr lang="en-US" dirty="0" smtClean="0"/>
            <a:t>covering the repair with the </a:t>
          </a:r>
          <a:r>
            <a:rPr lang="en-US" dirty="0" err="1" smtClean="0"/>
            <a:t>dartos</a:t>
          </a:r>
          <a:r>
            <a:rPr lang="en-US" dirty="0" smtClean="0"/>
            <a:t> pedicle flap</a:t>
          </a:r>
          <a:endParaRPr lang="en-US" dirty="0"/>
        </a:p>
      </dgm:t>
    </dgm:pt>
    <dgm:pt modelId="{D6FC476B-5EBD-4F5C-BAFE-3DB91011FA6D}" type="parTrans" cxnId="{AD49E823-5A4F-4D15-B2A3-A64DDE8BC9B0}">
      <dgm:prSet/>
      <dgm:spPr/>
      <dgm:t>
        <a:bodyPr/>
        <a:lstStyle/>
        <a:p>
          <a:endParaRPr lang="en-US"/>
        </a:p>
      </dgm:t>
    </dgm:pt>
    <dgm:pt modelId="{545329EB-5BBC-4E26-BF83-D9A89B761D05}" type="sibTrans" cxnId="{AD49E823-5A4F-4D15-B2A3-A64DDE8BC9B0}">
      <dgm:prSet/>
      <dgm:spPr/>
      <dgm:t>
        <a:bodyPr/>
        <a:lstStyle/>
        <a:p>
          <a:endParaRPr lang="en-US"/>
        </a:p>
      </dgm:t>
    </dgm:pt>
    <dgm:pt modelId="{0E677132-B4FE-4B25-9AEF-4775BE868328}">
      <dgm:prSet/>
      <dgm:spPr/>
      <dgm:t>
        <a:bodyPr/>
        <a:lstStyle/>
        <a:p>
          <a:r>
            <a:rPr lang="en-US" smtClean="0"/>
            <a:t>use of fine suture material</a:t>
          </a:r>
          <a:endParaRPr lang="en-US"/>
        </a:p>
      </dgm:t>
    </dgm:pt>
    <dgm:pt modelId="{AE9137D2-B150-46D8-97EB-915C251DAFD6}" type="sibTrans" cxnId="{8DB7017D-4164-4865-9BD4-B3A03866353B}">
      <dgm:prSet/>
      <dgm:spPr/>
      <dgm:t>
        <a:bodyPr/>
        <a:lstStyle/>
        <a:p>
          <a:endParaRPr lang="en-US"/>
        </a:p>
      </dgm:t>
    </dgm:pt>
    <dgm:pt modelId="{BF93F87D-7868-4398-9086-1D8435E8743D}" type="parTrans" cxnId="{8DB7017D-4164-4865-9BD4-B3A03866353B}">
      <dgm:prSet/>
      <dgm:spPr/>
      <dgm:t>
        <a:bodyPr/>
        <a:lstStyle/>
        <a:p>
          <a:endParaRPr lang="en-US"/>
        </a:p>
      </dgm:t>
    </dgm:pt>
    <dgm:pt modelId="{3D07AFB7-B857-4DCE-A7A8-26C11996A96A}">
      <dgm:prSet/>
      <dgm:spPr/>
      <dgm:t>
        <a:bodyPr/>
        <a:lstStyle/>
        <a:p>
          <a:r>
            <a:rPr lang="en-US" dirty="0" smtClean="0"/>
            <a:t>careful evaluation and analysis of </a:t>
          </a:r>
          <a:r>
            <a:rPr lang="en-US" dirty="0" err="1" smtClean="0"/>
            <a:t>deffects</a:t>
          </a:r>
          <a:r>
            <a:rPr lang="en-US" dirty="0" smtClean="0"/>
            <a:t>, </a:t>
          </a:r>
          <a:endParaRPr lang="en-US" dirty="0"/>
        </a:p>
      </dgm:t>
    </dgm:pt>
    <dgm:pt modelId="{7863491D-2427-48E1-A57D-BCFBA7ACF424}" type="parTrans" cxnId="{1432CDF8-479F-4647-B545-69401AA22DC4}">
      <dgm:prSet/>
      <dgm:spPr/>
      <dgm:t>
        <a:bodyPr/>
        <a:lstStyle/>
        <a:p>
          <a:endParaRPr lang="en-US"/>
        </a:p>
      </dgm:t>
    </dgm:pt>
    <dgm:pt modelId="{1B91BED9-E9B7-48A4-808D-56348FCF402C}" type="sibTrans" cxnId="{1432CDF8-479F-4647-B545-69401AA22DC4}">
      <dgm:prSet/>
      <dgm:spPr/>
      <dgm:t>
        <a:bodyPr/>
        <a:lstStyle/>
        <a:p>
          <a:endParaRPr lang="en-US"/>
        </a:p>
      </dgm:t>
    </dgm:pt>
    <dgm:pt modelId="{3B211719-579A-48EE-B349-E03D759D1658}" type="pres">
      <dgm:prSet presAssocID="{1687F430-7983-42A2-BD3A-C73E2777082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784603-265B-48AD-9118-59E36912C860}" type="pres">
      <dgm:prSet presAssocID="{1687F430-7983-42A2-BD3A-C73E2777082C}" presName="cycle" presStyleCnt="0"/>
      <dgm:spPr/>
    </dgm:pt>
    <dgm:pt modelId="{20079BCD-0467-45E9-B206-45557430BB32}" type="pres">
      <dgm:prSet presAssocID="{27AB5839-563C-4D18-857F-89890DCF6A3A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663140-4357-41D2-ABA7-5A91CE5097D5}" type="pres">
      <dgm:prSet presAssocID="{5283251A-82BF-4D40-8979-97F5A71C9A6E}" presName="sibTransFirstNode" presStyleLbl="bgShp" presStyleIdx="0" presStyleCnt="1" custLinFactNeighborX="-1573" custLinFactNeighborY="4557"/>
      <dgm:spPr/>
      <dgm:t>
        <a:bodyPr/>
        <a:lstStyle/>
        <a:p>
          <a:endParaRPr lang="en-US"/>
        </a:p>
      </dgm:t>
    </dgm:pt>
    <dgm:pt modelId="{2C83FCDF-BD7A-4160-B950-D6D178C5CD76}" type="pres">
      <dgm:prSet presAssocID="{3D07AFB7-B857-4DCE-A7A8-26C11996A96A}" presName="nodeFollowingNodes" presStyleLbl="node1" presStyleIdx="1" presStyleCnt="6" custRadScaleRad="99140" custRadScaleInc="12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EBA84-5262-4754-8A51-B14E60A654F4}" type="pres">
      <dgm:prSet presAssocID="{3886701D-ADA5-4139-822C-9D03D59097C4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CDABE-2827-4B33-BE6C-640BF93CAB0B}" type="pres">
      <dgm:prSet presAssocID="{4C66C8EE-5FF0-4909-AB24-728384776B1C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FA856-A8D7-442E-AE6C-9E23C06D0E9B}" type="pres">
      <dgm:prSet presAssocID="{D05F8865-31B4-4480-8758-D9C76FCBD717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A273B-36D7-4250-B17E-2EDC5CA33CD3}" type="pres">
      <dgm:prSet presAssocID="{0E677132-B4FE-4B25-9AEF-4775BE868328}" presName="nodeFollowingNodes" presStyleLbl="node1" presStyleIdx="5" presStyleCnt="6" custRadScaleRad="98390" custRadScaleInc="-117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1EB48A-B422-4877-AF03-C7D13F124033}" type="presOf" srcId="{4C66C8EE-5FF0-4909-AB24-728384776B1C}" destId="{3C4CDABE-2827-4B33-BE6C-640BF93CAB0B}" srcOrd="0" destOrd="0" presId="urn:microsoft.com/office/officeart/2005/8/layout/cycle3"/>
    <dgm:cxn modelId="{19B1910C-B8F8-4DE4-A509-966A9AD29AD3}" type="presOf" srcId="{27AB5839-563C-4D18-857F-89890DCF6A3A}" destId="{20079BCD-0467-45E9-B206-45557430BB32}" srcOrd="0" destOrd="0" presId="urn:microsoft.com/office/officeart/2005/8/layout/cycle3"/>
    <dgm:cxn modelId="{F336294F-29C7-407C-BAD7-564330C275FA}" type="presOf" srcId="{3D07AFB7-B857-4DCE-A7A8-26C11996A96A}" destId="{2C83FCDF-BD7A-4160-B950-D6D178C5CD76}" srcOrd="0" destOrd="0" presId="urn:microsoft.com/office/officeart/2005/8/layout/cycle3"/>
    <dgm:cxn modelId="{6A7615CE-D855-420F-8B74-30DDADA5C6B6}" type="presOf" srcId="{5283251A-82BF-4D40-8979-97F5A71C9A6E}" destId="{A2663140-4357-41D2-ABA7-5A91CE5097D5}" srcOrd="0" destOrd="0" presId="urn:microsoft.com/office/officeart/2005/8/layout/cycle3"/>
    <dgm:cxn modelId="{D4AAD3C2-BA32-44B1-9192-D9F77373EF2E}" srcId="{1687F430-7983-42A2-BD3A-C73E2777082C}" destId="{4C66C8EE-5FF0-4909-AB24-728384776B1C}" srcOrd="3" destOrd="0" parTransId="{39C4F9E1-3802-487B-97ED-71B912CBDF5D}" sibTransId="{CE7C0D09-772D-4176-A9C3-BC56FAFB852E}"/>
    <dgm:cxn modelId="{0FAD0760-1C86-48E5-8652-265D5010145F}" type="presOf" srcId="{3886701D-ADA5-4139-822C-9D03D59097C4}" destId="{20AEBA84-5262-4754-8A51-B14E60A654F4}" srcOrd="0" destOrd="0" presId="urn:microsoft.com/office/officeart/2005/8/layout/cycle3"/>
    <dgm:cxn modelId="{AD49E823-5A4F-4D15-B2A3-A64DDE8BC9B0}" srcId="{1687F430-7983-42A2-BD3A-C73E2777082C}" destId="{D05F8865-31B4-4480-8758-D9C76FCBD717}" srcOrd="4" destOrd="0" parTransId="{D6FC476B-5EBD-4F5C-BAFE-3DB91011FA6D}" sibTransId="{545329EB-5BBC-4E26-BF83-D9A89B761D05}"/>
    <dgm:cxn modelId="{88E72C10-D29E-4682-9BA8-4A654AA911B4}" type="presOf" srcId="{D05F8865-31B4-4480-8758-D9C76FCBD717}" destId="{AACFA856-A8D7-442E-AE6C-9E23C06D0E9B}" srcOrd="0" destOrd="0" presId="urn:microsoft.com/office/officeart/2005/8/layout/cycle3"/>
    <dgm:cxn modelId="{1432CDF8-479F-4647-B545-69401AA22DC4}" srcId="{1687F430-7983-42A2-BD3A-C73E2777082C}" destId="{3D07AFB7-B857-4DCE-A7A8-26C11996A96A}" srcOrd="1" destOrd="0" parTransId="{7863491D-2427-48E1-A57D-BCFBA7ACF424}" sibTransId="{1B91BED9-E9B7-48A4-808D-56348FCF402C}"/>
    <dgm:cxn modelId="{B5907FA7-70A2-4FCC-A0C6-26635A125CEA}" srcId="{1687F430-7983-42A2-BD3A-C73E2777082C}" destId="{27AB5839-563C-4D18-857F-89890DCF6A3A}" srcOrd="0" destOrd="0" parTransId="{2C76EA3B-3ABD-4D9A-B505-11262615B58B}" sibTransId="{5283251A-82BF-4D40-8979-97F5A71C9A6E}"/>
    <dgm:cxn modelId="{8DB7017D-4164-4865-9BD4-B3A03866353B}" srcId="{1687F430-7983-42A2-BD3A-C73E2777082C}" destId="{0E677132-B4FE-4B25-9AEF-4775BE868328}" srcOrd="5" destOrd="0" parTransId="{BF93F87D-7868-4398-9086-1D8435E8743D}" sibTransId="{AE9137D2-B150-46D8-97EB-915C251DAFD6}"/>
    <dgm:cxn modelId="{2901C1FE-25C2-414B-837D-86ED4980B649}" type="presOf" srcId="{1687F430-7983-42A2-BD3A-C73E2777082C}" destId="{3B211719-579A-48EE-B349-E03D759D1658}" srcOrd="0" destOrd="0" presId="urn:microsoft.com/office/officeart/2005/8/layout/cycle3"/>
    <dgm:cxn modelId="{6424D98B-CA5B-4B86-8C23-04D2F908FE0F}" srcId="{1687F430-7983-42A2-BD3A-C73E2777082C}" destId="{3886701D-ADA5-4139-822C-9D03D59097C4}" srcOrd="2" destOrd="0" parTransId="{A1086F9E-F4C0-4322-BCEE-C34AC49CCFD8}" sibTransId="{93621937-A511-4EE8-9979-3939A5536A90}"/>
    <dgm:cxn modelId="{2F6C4900-4FB5-472D-B283-CBE5FD641BE7}" type="presOf" srcId="{0E677132-B4FE-4B25-9AEF-4775BE868328}" destId="{444A273B-36D7-4250-B17E-2EDC5CA33CD3}" srcOrd="0" destOrd="0" presId="urn:microsoft.com/office/officeart/2005/8/layout/cycle3"/>
    <dgm:cxn modelId="{9F602966-00D4-4522-9E58-0AA6B9FACD6E}" type="presParOf" srcId="{3B211719-579A-48EE-B349-E03D759D1658}" destId="{69784603-265B-48AD-9118-59E36912C860}" srcOrd="0" destOrd="0" presId="urn:microsoft.com/office/officeart/2005/8/layout/cycle3"/>
    <dgm:cxn modelId="{6D44E7FA-E60C-4088-B973-94CC8AF4C888}" type="presParOf" srcId="{69784603-265B-48AD-9118-59E36912C860}" destId="{20079BCD-0467-45E9-B206-45557430BB32}" srcOrd="0" destOrd="0" presId="urn:microsoft.com/office/officeart/2005/8/layout/cycle3"/>
    <dgm:cxn modelId="{101A89BB-98FC-4820-B294-5A9923A7BBE2}" type="presParOf" srcId="{69784603-265B-48AD-9118-59E36912C860}" destId="{A2663140-4357-41D2-ABA7-5A91CE5097D5}" srcOrd="1" destOrd="0" presId="urn:microsoft.com/office/officeart/2005/8/layout/cycle3"/>
    <dgm:cxn modelId="{95C91B0C-AF80-4420-A13D-0AEBBA606B66}" type="presParOf" srcId="{69784603-265B-48AD-9118-59E36912C860}" destId="{2C83FCDF-BD7A-4160-B950-D6D178C5CD76}" srcOrd="2" destOrd="0" presId="urn:microsoft.com/office/officeart/2005/8/layout/cycle3"/>
    <dgm:cxn modelId="{74C1D9CB-C553-4FDA-9504-266A1E375F51}" type="presParOf" srcId="{69784603-265B-48AD-9118-59E36912C860}" destId="{20AEBA84-5262-4754-8A51-B14E60A654F4}" srcOrd="3" destOrd="0" presId="urn:microsoft.com/office/officeart/2005/8/layout/cycle3"/>
    <dgm:cxn modelId="{85621116-FCD9-450E-BA7A-F5B54454AC69}" type="presParOf" srcId="{69784603-265B-48AD-9118-59E36912C860}" destId="{3C4CDABE-2827-4B33-BE6C-640BF93CAB0B}" srcOrd="4" destOrd="0" presId="urn:microsoft.com/office/officeart/2005/8/layout/cycle3"/>
    <dgm:cxn modelId="{D5CAD08C-AD32-4020-A7C1-A5AC6D38EB3A}" type="presParOf" srcId="{69784603-265B-48AD-9118-59E36912C860}" destId="{AACFA856-A8D7-442E-AE6C-9E23C06D0E9B}" srcOrd="5" destOrd="0" presId="urn:microsoft.com/office/officeart/2005/8/layout/cycle3"/>
    <dgm:cxn modelId="{014A78D3-D996-4396-AA21-C744B57F61DA}" type="presParOf" srcId="{69784603-265B-48AD-9118-59E36912C860}" destId="{444A273B-36D7-4250-B17E-2EDC5CA33CD3}" srcOrd="6" destOrd="0" presId="urn:microsoft.com/office/officeart/2005/8/layout/cycle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00D512-FF21-4615-8AA4-358C1E8F561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B16055-9678-4F1B-800B-33A913719903}">
      <dgm:prSet phldrT="[Text]"/>
      <dgm:spPr/>
      <dgm:t>
        <a:bodyPr/>
        <a:lstStyle/>
        <a:p>
          <a:pPr algn="ctr"/>
          <a:r>
            <a:rPr lang="en-US" b="1" dirty="0" err="1" smtClean="0">
              <a:solidFill>
                <a:srgbClr val="FFFF00"/>
              </a:solidFill>
            </a:rPr>
            <a:t>Meatus</a:t>
          </a:r>
          <a:r>
            <a:rPr lang="en-US" b="1" dirty="0" smtClean="0">
              <a:solidFill>
                <a:srgbClr val="FFFF00"/>
              </a:solidFill>
            </a:rPr>
            <a:t>:</a:t>
          </a:r>
        </a:p>
        <a:p>
          <a:pPr algn="l"/>
          <a:r>
            <a:rPr lang="en-US" dirty="0" err="1" smtClean="0"/>
            <a:t>Verticaly</a:t>
          </a:r>
          <a:r>
            <a:rPr lang="en-US" dirty="0" smtClean="0"/>
            <a:t> orientated </a:t>
          </a:r>
        </a:p>
        <a:p>
          <a:pPr algn="l"/>
          <a:r>
            <a:rPr lang="en-US" dirty="0" smtClean="0"/>
            <a:t>slit like</a:t>
          </a:r>
        </a:p>
        <a:p>
          <a:pPr algn="l"/>
          <a:r>
            <a:rPr lang="en-US" dirty="0" smtClean="0"/>
            <a:t>at the tip of </a:t>
          </a:r>
          <a:r>
            <a:rPr lang="en-US" dirty="0" err="1" smtClean="0"/>
            <a:t>glans</a:t>
          </a:r>
          <a:endParaRPr lang="en-US" dirty="0"/>
        </a:p>
      </dgm:t>
    </dgm:pt>
    <dgm:pt modelId="{03B2579E-1DB2-4698-917F-8A3BC4ADE851}" type="parTrans" cxnId="{59F49692-BED8-49CE-9ED9-FC936692D2DE}">
      <dgm:prSet/>
      <dgm:spPr/>
      <dgm:t>
        <a:bodyPr/>
        <a:lstStyle/>
        <a:p>
          <a:endParaRPr lang="en-US"/>
        </a:p>
      </dgm:t>
    </dgm:pt>
    <dgm:pt modelId="{2D6DA71D-43DB-4865-B924-E2F06B01F4A0}" type="sibTrans" cxnId="{59F49692-BED8-49CE-9ED9-FC936692D2DE}">
      <dgm:prSet/>
      <dgm:spPr/>
      <dgm:t>
        <a:bodyPr/>
        <a:lstStyle/>
        <a:p>
          <a:endParaRPr lang="en-US"/>
        </a:p>
      </dgm:t>
    </dgm:pt>
    <dgm:pt modelId="{F4623E48-8E26-4898-A772-94CC524303A5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FFFF00"/>
              </a:solidFill>
            </a:rPr>
            <a:t>Neo-Urethra</a:t>
          </a:r>
        </a:p>
        <a:p>
          <a:pPr algn="l"/>
          <a:r>
            <a:rPr lang="en-US" dirty="0" smtClean="0"/>
            <a:t>Age matched </a:t>
          </a:r>
        </a:p>
        <a:p>
          <a:pPr algn="l"/>
          <a:r>
            <a:rPr lang="en-US" dirty="0" smtClean="0"/>
            <a:t>calibrated </a:t>
          </a:r>
        </a:p>
        <a:p>
          <a:pPr algn="l"/>
          <a:r>
            <a:rPr lang="en-US" dirty="0" smtClean="0"/>
            <a:t>uniform whole </a:t>
          </a:r>
          <a:r>
            <a:rPr lang="en-US" dirty="0" err="1" smtClean="0"/>
            <a:t>lenth</a:t>
          </a:r>
          <a:r>
            <a:rPr lang="en-US" dirty="0" smtClean="0"/>
            <a:t> </a:t>
          </a:r>
          <a:endParaRPr lang="en-US" dirty="0"/>
        </a:p>
      </dgm:t>
    </dgm:pt>
    <dgm:pt modelId="{0FF86204-2BC0-4227-B457-2C6BE1B95EA6}" type="parTrans" cxnId="{4EF2CD2E-BEC6-416A-ACE7-25D8C8732C0B}">
      <dgm:prSet/>
      <dgm:spPr/>
      <dgm:t>
        <a:bodyPr/>
        <a:lstStyle/>
        <a:p>
          <a:endParaRPr lang="en-US"/>
        </a:p>
      </dgm:t>
    </dgm:pt>
    <dgm:pt modelId="{88EC5C30-E0C5-4634-9729-60378E8FB1FB}" type="sibTrans" cxnId="{4EF2CD2E-BEC6-416A-ACE7-25D8C8732C0B}">
      <dgm:prSet/>
      <dgm:spPr/>
      <dgm:t>
        <a:bodyPr/>
        <a:lstStyle/>
        <a:p>
          <a:endParaRPr lang="en-US"/>
        </a:p>
      </dgm:t>
    </dgm:pt>
    <dgm:pt modelId="{C0B5F6E2-B97E-480C-9878-226C9D798DC8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FFFF00"/>
              </a:solidFill>
            </a:rPr>
            <a:t>Penile shaft </a:t>
          </a:r>
        </a:p>
        <a:p>
          <a:pPr algn="l"/>
          <a:r>
            <a:rPr lang="en-US" dirty="0" smtClean="0"/>
            <a:t>Straight penis</a:t>
          </a:r>
        </a:p>
        <a:p>
          <a:pPr algn="l"/>
          <a:r>
            <a:rPr lang="en-US" dirty="0" smtClean="0"/>
            <a:t>without residual </a:t>
          </a:r>
          <a:r>
            <a:rPr lang="en-US" dirty="0" err="1" smtClean="0"/>
            <a:t>chordee</a:t>
          </a:r>
          <a:r>
            <a:rPr lang="en-US" dirty="0" smtClean="0"/>
            <a:t>  </a:t>
          </a:r>
          <a:endParaRPr lang="en-US" dirty="0"/>
        </a:p>
      </dgm:t>
    </dgm:pt>
    <dgm:pt modelId="{C9F7CFA3-3FE9-4DAA-9123-5359892761E3}" type="parTrans" cxnId="{5BC829EA-D2CC-488C-A8F1-43875A13E4D6}">
      <dgm:prSet/>
      <dgm:spPr/>
      <dgm:t>
        <a:bodyPr/>
        <a:lstStyle/>
        <a:p>
          <a:endParaRPr lang="en-US"/>
        </a:p>
      </dgm:t>
    </dgm:pt>
    <dgm:pt modelId="{BB6BB4DE-F7C8-41FA-A230-260CAC44378B}" type="sibTrans" cxnId="{5BC829EA-D2CC-488C-A8F1-43875A13E4D6}">
      <dgm:prSet/>
      <dgm:spPr/>
      <dgm:t>
        <a:bodyPr/>
        <a:lstStyle/>
        <a:p>
          <a:endParaRPr lang="en-US"/>
        </a:p>
      </dgm:t>
    </dgm:pt>
    <dgm:pt modelId="{1A535A5E-2A60-44A7-A6F3-0E8F8E53C71E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FFFF00"/>
              </a:solidFill>
            </a:rPr>
            <a:t>Out-looking</a:t>
          </a:r>
        </a:p>
        <a:p>
          <a:pPr algn="l"/>
          <a:r>
            <a:rPr lang="en-US" b="0" dirty="0" smtClean="0">
              <a:solidFill>
                <a:schemeClr val="bg1"/>
              </a:solidFill>
            </a:rPr>
            <a:t>Good </a:t>
          </a:r>
          <a:r>
            <a:rPr lang="en-US" dirty="0" smtClean="0"/>
            <a:t>cosmetic</a:t>
          </a:r>
        </a:p>
        <a:p>
          <a:pPr algn="l"/>
          <a:r>
            <a:rPr lang="en-US" dirty="0" smtClean="0"/>
            <a:t>Like circumcised normal looking penis</a:t>
          </a:r>
          <a:endParaRPr lang="en-US" dirty="0"/>
        </a:p>
      </dgm:t>
    </dgm:pt>
    <dgm:pt modelId="{6F80EF6C-F887-412E-89EB-8FB4C5DC76AD}" type="parTrans" cxnId="{79323CCF-2A6E-4486-8B55-C4829EA48696}">
      <dgm:prSet/>
      <dgm:spPr/>
      <dgm:t>
        <a:bodyPr/>
        <a:lstStyle/>
        <a:p>
          <a:endParaRPr lang="en-US"/>
        </a:p>
      </dgm:t>
    </dgm:pt>
    <dgm:pt modelId="{75B2D488-223F-44E0-897E-E6749DD11F15}" type="sibTrans" cxnId="{79323CCF-2A6E-4486-8B55-C4829EA48696}">
      <dgm:prSet/>
      <dgm:spPr/>
      <dgm:t>
        <a:bodyPr/>
        <a:lstStyle/>
        <a:p>
          <a:endParaRPr lang="en-US"/>
        </a:p>
      </dgm:t>
    </dgm:pt>
    <dgm:pt modelId="{9995C328-57DD-4120-AFFB-442B5B49469F}">
      <dgm:prSet phldrT="[Text]"/>
      <dgm:spPr/>
      <dgm:t>
        <a:bodyPr/>
        <a:lstStyle/>
        <a:p>
          <a:pPr algn="ctr"/>
          <a:r>
            <a:rPr lang="en-US" b="1" dirty="0" smtClean="0">
              <a:solidFill>
                <a:srgbClr val="FFFF00"/>
              </a:solidFill>
            </a:rPr>
            <a:t>Scrotum</a:t>
          </a:r>
        </a:p>
        <a:p>
          <a:pPr algn="l"/>
          <a:r>
            <a:rPr lang="en-US" dirty="0" err="1" smtClean="0"/>
            <a:t>Scrotoplsty</a:t>
          </a:r>
          <a:endParaRPr lang="en-US" dirty="0" smtClean="0"/>
        </a:p>
        <a:p>
          <a:pPr algn="l"/>
          <a:r>
            <a:rPr lang="en-US" dirty="0" smtClean="0"/>
            <a:t>Scrotal transposition</a:t>
          </a:r>
          <a:endParaRPr lang="en-US" dirty="0"/>
        </a:p>
      </dgm:t>
    </dgm:pt>
    <dgm:pt modelId="{1683CC02-5006-4C5E-8C31-A24CABD7D084}" type="parTrans" cxnId="{F362B0D3-F07C-4685-B2CB-06B5E4E5C266}">
      <dgm:prSet/>
      <dgm:spPr/>
      <dgm:t>
        <a:bodyPr/>
        <a:lstStyle/>
        <a:p>
          <a:endParaRPr lang="en-US"/>
        </a:p>
      </dgm:t>
    </dgm:pt>
    <dgm:pt modelId="{94642AA2-E3FB-4776-B406-AFC1A484815B}" type="sibTrans" cxnId="{F362B0D3-F07C-4685-B2CB-06B5E4E5C266}">
      <dgm:prSet/>
      <dgm:spPr/>
      <dgm:t>
        <a:bodyPr/>
        <a:lstStyle/>
        <a:p>
          <a:endParaRPr lang="en-US"/>
        </a:p>
      </dgm:t>
    </dgm:pt>
    <dgm:pt modelId="{4B963CEC-D0FD-4A30-9D66-17419FA48D41}">
      <dgm:prSet phldrT="[Text]"/>
      <dgm:spPr/>
      <dgm:t>
        <a:bodyPr/>
        <a:lstStyle/>
        <a:p>
          <a:pPr algn="ctr"/>
          <a:r>
            <a:rPr lang="en-US" b="1" dirty="0" err="1" smtClean="0">
              <a:solidFill>
                <a:srgbClr val="FFFF00"/>
              </a:solidFill>
            </a:rPr>
            <a:t>Glans</a:t>
          </a:r>
          <a:r>
            <a:rPr lang="en-US" b="1" dirty="0" smtClean="0">
              <a:solidFill>
                <a:srgbClr val="FFFF00"/>
              </a:solidFill>
            </a:rPr>
            <a:t>  penis</a:t>
          </a:r>
          <a:r>
            <a:rPr lang="en-US" dirty="0" smtClean="0">
              <a:solidFill>
                <a:srgbClr val="FFFF00"/>
              </a:solidFill>
            </a:rPr>
            <a:t> </a:t>
          </a:r>
        </a:p>
        <a:p>
          <a:pPr algn="l"/>
          <a:r>
            <a:rPr lang="en-US" dirty="0" smtClean="0"/>
            <a:t>Conical</a:t>
          </a:r>
        </a:p>
        <a:p>
          <a:pPr algn="l"/>
          <a:r>
            <a:rPr lang="en-US" dirty="0" smtClean="0"/>
            <a:t>Smooth</a:t>
          </a:r>
        </a:p>
      </dgm:t>
    </dgm:pt>
    <dgm:pt modelId="{218B7067-C3AD-4A93-B412-138FE2D66062}" type="parTrans" cxnId="{61A91150-3AEC-4EE1-BF7E-12356D8D140A}">
      <dgm:prSet/>
      <dgm:spPr/>
      <dgm:t>
        <a:bodyPr/>
        <a:lstStyle/>
        <a:p>
          <a:endParaRPr lang="en-US"/>
        </a:p>
      </dgm:t>
    </dgm:pt>
    <dgm:pt modelId="{9C52C27B-6EB4-4BF8-8669-BE09F774765A}" type="sibTrans" cxnId="{61A91150-3AEC-4EE1-BF7E-12356D8D140A}">
      <dgm:prSet/>
      <dgm:spPr/>
      <dgm:t>
        <a:bodyPr/>
        <a:lstStyle/>
        <a:p>
          <a:endParaRPr lang="en-US"/>
        </a:p>
      </dgm:t>
    </dgm:pt>
    <dgm:pt modelId="{479E2906-6E83-49F3-B2DF-183CB654B1E3}" type="pres">
      <dgm:prSet presAssocID="{9600D512-FF21-4615-8AA4-358C1E8F56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57F4C8-BD10-48E1-8401-EFB237628112}" type="pres">
      <dgm:prSet presAssocID="{84B16055-9678-4F1B-800B-33A913719903}" presName="node" presStyleLbl="node1" presStyleIdx="0" presStyleCnt="6" custScaleX="89837" custLinFactNeighborX="-14" custLinFactNeighborY="67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2C1CF-435C-48DA-B500-6B5BB78D160B}" type="pres">
      <dgm:prSet presAssocID="{2D6DA71D-43DB-4865-B924-E2F06B01F4A0}" presName="sibTrans" presStyleCnt="0"/>
      <dgm:spPr/>
    </dgm:pt>
    <dgm:pt modelId="{EFC03F13-E65E-43C5-80A1-861EEFAC3264}" type="pres">
      <dgm:prSet presAssocID="{F4623E48-8E26-4898-A772-94CC524303A5}" presName="node" presStyleLbl="node1" presStyleIdx="1" presStyleCnt="6" custScaleX="88247" custLinFactNeighborX="97733" custLinFactNeighborY="3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987F3B-ABB2-41E7-BE97-4558F9C4CE49}" type="pres">
      <dgm:prSet presAssocID="{88EC5C30-E0C5-4634-9729-60378E8FB1FB}" presName="sibTrans" presStyleCnt="0"/>
      <dgm:spPr/>
    </dgm:pt>
    <dgm:pt modelId="{F6A3007C-A7B3-448D-8579-04EA0A31C2D3}" type="pres">
      <dgm:prSet presAssocID="{C0B5F6E2-B97E-480C-9878-226C9D798DC8}" presName="node" presStyleLbl="node1" presStyleIdx="2" presStyleCnt="6" custScaleX="92936" custLinFactX="-100000" custLinFactY="25736" custLinFactNeighborX="-10429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653CA-7925-4A83-A0DA-B975E29E1A1C}" type="pres">
      <dgm:prSet presAssocID="{BB6BB4DE-F7C8-41FA-A230-260CAC44378B}" presName="sibTrans" presStyleCnt="0"/>
      <dgm:spPr/>
    </dgm:pt>
    <dgm:pt modelId="{384ED065-A5EB-4522-A671-4348DBDB6ECB}" type="pres">
      <dgm:prSet presAssocID="{1A535A5E-2A60-44A7-A6F3-0E8F8E53C71E}" presName="node" presStyleLbl="node1" presStyleIdx="3" presStyleCnt="6" custScaleX="93898" custLinFactX="3093" custLinFactNeighborX="100000" custLinFactNeighborY="4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22D8D8-F7DF-4DC0-A278-01C0BB2899A9}" type="pres">
      <dgm:prSet presAssocID="{75B2D488-223F-44E0-897E-E6749DD11F15}" presName="sibTrans" presStyleCnt="0"/>
      <dgm:spPr/>
    </dgm:pt>
    <dgm:pt modelId="{2F909E35-741A-4DE2-86BF-E8DF2E652E68}" type="pres">
      <dgm:prSet presAssocID="{9995C328-57DD-4120-AFFB-442B5B49469F}" presName="node" presStyleLbl="node1" presStyleIdx="4" presStyleCnt="6" custScaleX="89296" custLinFactX="845" custLinFactNeighborX="100000" custLinFactNeighborY="4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50EAE5-8190-4B24-86F5-B46681FD2919}" type="pres">
      <dgm:prSet presAssocID="{94642AA2-E3FB-4776-B406-AFC1A484815B}" presName="sibTrans" presStyleCnt="0"/>
      <dgm:spPr/>
    </dgm:pt>
    <dgm:pt modelId="{B97E79E8-3159-4109-9055-1F31F92D0E9A}" type="pres">
      <dgm:prSet presAssocID="{4B963CEC-D0FD-4A30-9D66-17419FA48D41}" presName="node" presStyleLbl="node1" presStyleIdx="5" presStyleCnt="6" custScaleX="96549" custLinFactX="-3298" custLinFactY="-11380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F2CD2E-BEC6-416A-ACE7-25D8C8732C0B}" srcId="{9600D512-FF21-4615-8AA4-358C1E8F5611}" destId="{F4623E48-8E26-4898-A772-94CC524303A5}" srcOrd="1" destOrd="0" parTransId="{0FF86204-2BC0-4227-B457-2C6BE1B95EA6}" sibTransId="{88EC5C30-E0C5-4634-9729-60378E8FB1FB}"/>
    <dgm:cxn modelId="{BDDBD3A1-D17D-49BA-8FEA-5BA0C474F18C}" type="presOf" srcId="{9995C328-57DD-4120-AFFB-442B5B49469F}" destId="{2F909E35-741A-4DE2-86BF-E8DF2E652E68}" srcOrd="0" destOrd="0" presId="urn:microsoft.com/office/officeart/2005/8/layout/default"/>
    <dgm:cxn modelId="{1B949B1E-D987-4530-9BCB-08182565F7DD}" type="presOf" srcId="{F4623E48-8E26-4898-A772-94CC524303A5}" destId="{EFC03F13-E65E-43C5-80A1-861EEFAC3264}" srcOrd="0" destOrd="0" presId="urn:microsoft.com/office/officeart/2005/8/layout/default"/>
    <dgm:cxn modelId="{605F651C-0090-44A3-A4CE-337230F06EB1}" type="presOf" srcId="{9600D512-FF21-4615-8AA4-358C1E8F5611}" destId="{479E2906-6E83-49F3-B2DF-183CB654B1E3}" srcOrd="0" destOrd="0" presId="urn:microsoft.com/office/officeart/2005/8/layout/default"/>
    <dgm:cxn modelId="{79323CCF-2A6E-4486-8B55-C4829EA48696}" srcId="{9600D512-FF21-4615-8AA4-358C1E8F5611}" destId="{1A535A5E-2A60-44A7-A6F3-0E8F8E53C71E}" srcOrd="3" destOrd="0" parTransId="{6F80EF6C-F887-412E-89EB-8FB4C5DC76AD}" sibTransId="{75B2D488-223F-44E0-897E-E6749DD11F15}"/>
    <dgm:cxn modelId="{EBCB3911-9A32-48F7-96CB-F7A18FFDE39E}" type="presOf" srcId="{84B16055-9678-4F1B-800B-33A913719903}" destId="{3557F4C8-BD10-48E1-8401-EFB237628112}" srcOrd="0" destOrd="0" presId="urn:microsoft.com/office/officeart/2005/8/layout/default"/>
    <dgm:cxn modelId="{5BC829EA-D2CC-488C-A8F1-43875A13E4D6}" srcId="{9600D512-FF21-4615-8AA4-358C1E8F5611}" destId="{C0B5F6E2-B97E-480C-9878-226C9D798DC8}" srcOrd="2" destOrd="0" parTransId="{C9F7CFA3-3FE9-4DAA-9123-5359892761E3}" sibTransId="{BB6BB4DE-F7C8-41FA-A230-260CAC44378B}"/>
    <dgm:cxn modelId="{53294D1B-7324-49C0-B50D-22FB17B271A2}" type="presOf" srcId="{4B963CEC-D0FD-4A30-9D66-17419FA48D41}" destId="{B97E79E8-3159-4109-9055-1F31F92D0E9A}" srcOrd="0" destOrd="0" presId="urn:microsoft.com/office/officeart/2005/8/layout/default"/>
    <dgm:cxn modelId="{61A91150-3AEC-4EE1-BF7E-12356D8D140A}" srcId="{9600D512-FF21-4615-8AA4-358C1E8F5611}" destId="{4B963CEC-D0FD-4A30-9D66-17419FA48D41}" srcOrd="5" destOrd="0" parTransId="{218B7067-C3AD-4A93-B412-138FE2D66062}" sibTransId="{9C52C27B-6EB4-4BF8-8669-BE09F774765A}"/>
    <dgm:cxn modelId="{F362B0D3-F07C-4685-B2CB-06B5E4E5C266}" srcId="{9600D512-FF21-4615-8AA4-358C1E8F5611}" destId="{9995C328-57DD-4120-AFFB-442B5B49469F}" srcOrd="4" destOrd="0" parTransId="{1683CC02-5006-4C5E-8C31-A24CABD7D084}" sibTransId="{94642AA2-E3FB-4776-B406-AFC1A484815B}"/>
    <dgm:cxn modelId="{3E370376-4992-4426-9E27-69268994704F}" type="presOf" srcId="{C0B5F6E2-B97E-480C-9878-226C9D798DC8}" destId="{F6A3007C-A7B3-448D-8579-04EA0A31C2D3}" srcOrd="0" destOrd="0" presId="urn:microsoft.com/office/officeart/2005/8/layout/default"/>
    <dgm:cxn modelId="{59F49692-BED8-49CE-9ED9-FC936692D2DE}" srcId="{9600D512-FF21-4615-8AA4-358C1E8F5611}" destId="{84B16055-9678-4F1B-800B-33A913719903}" srcOrd="0" destOrd="0" parTransId="{03B2579E-1DB2-4698-917F-8A3BC4ADE851}" sibTransId="{2D6DA71D-43DB-4865-B924-E2F06B01F4A0}"/>
    <dgm:cxn modelId="{AB76570E-4DDA-4433-A0D4-773E27C1378C}" type="presOf" srcId="{1A535A5E-2A60-44A7-A6F3-0E8F8E53C71E}" destId="{384ED065-A5EB-4522-A671-4348DBDB6ECB}" srcOrd="0" destOrd="0" presId="urn:microsoft.com/office/officeart/2005/8/layout/default"/>
    <dgm:cxn modelId="{163238E8-1AC8-436E-9056-4099D83F09EC}" type="presParOf" srcId="{479E2906-6E83-49F3-B2DF-183CB654B1E3}" destId="{3557F4C8-BD10-48E1-8401-EFB237628112}" srcOrd="0" destOrd="0" presId="urn:microsoft.com/office/officeart/2005/8/layout/default"/>
    <dgm:cxn modelId="{CEE1E5E4-D9CF-43E6-9D70-9C8FD83506C3}" type="presParOf" srcId="{479E2906-6E83-49F3-B2DF-183CB654B1E3}" destId="{CD72C1CF-435C-48DA-B500-6B5BB78D160B}" srcOrd="1" destOrd="0" presId="urn:microsoft.com/office/officeart/2005/8/layout/default"/>
    <dgm:cxn modelId="{58487855-8284-471E-AA88-9835763A2D32}" type="presParOf" srcId="{479E2906-6E83-49F3-B2DF-183CB654B1E3}" destId="{EFC03F13-E65E-43C5-80A1-861EEFAC3264}" srcOrd="2" destOrd="0" presId="urn:microsoft.com/office/officeart/2005/8/layout/default"/>
    <dgm:cxn modelId="{5F379497-4743-41A2-B6A2-CBEC75CF20F9}" type="presParOf" srcId="{479E2906-6E83-49F3-B2DF-183CB654B1E3}" destId="{AF987F3B-ABB2-41E7-BE97-4558F9C4CE49}" srcOrd="3" destOrd="0" presId="urn:microsoft.com/office/officeart/2005/8/layout/default"/>
    <dgm:cxn modelId="{A3F96240-11F3-412D-9405-07DF6EA657E7}" type="presParOf" srcId="{479E2906-6E83-49F3-B2DF-183CB654B1E3}" destId="{F6A3007C-A7B3-448D-8579-04EA0A31C2D3}" srcOrd="4" destOrd="0" presId="urn:microsoft.com/office/officeart/2005/8/layout/default"/>
    <dgm:cxn modelId="{C4187A35-2B03-42AC-98F9-ECA4D72AD303}" type="presParOf" srcId="{479E2906-6E83-49F3-B2DF-183CB654B1E3}" destId="{FBD653CA-7925-4A83-A0DA-B975E29E1A1C}" srcOrd="5" destOrd="0" presId="urn:microsoft.com/office/officeart/2005/8/layout/default"/>
    <dgm:cxn modelId="{F4BAC9FD-A6DB-4A46-B1F4-EBC22B7F2E8C}" type="presParOf" srcId="{479E2906-6E83-49F3-B2DF-183CB654B1E3}" destId="{384ED065-A5EB-4522-A671-4348DBDB6ECB}" srcOrd="6" destOrd="0" presId="urn:microsoft.com/office/officeart/2005/8/layout/default"/>
    <dgm:cxn modelId="{9FF43EC3-908D-4373-A5A2-D7B9D27DDEF4}" type="presParOf" srcId="{479E2906-6E83-49F3-B2DF-183CB654B1E3}" destId="{0C22D8D8-F7DF-4DC0-A278-01C0BB2899A9}" srcOrd="7" destOrd="0" presId="urn:microsoft.com/office/officeart/2005/8/layout/default"/>
    <dgm:cxn modelId="{A0C65D8B-ADDD-41EA-BBF7-9D878812C884}" type="presParOf" srcId="{479E2906-6E83-49F3-B2DF-183CB654B1E3}" destId="{2F909E35-741A-4DE2-86BF-E8DF2E652E68}" srcOrd="8" destOrd="0" presId="urn:microsoft.com/office/officeart/2005/8/layout/default"/>
    <dgm:cxn modelId="{DE3F2B85-8931-4953-975E-52CA89C0406D}" type="presParOf" srcId="{479E2906-6E83-49F3-B2DF-183CB654B1E3}" destId="{DE50EAE5-8190-4B24-86F5-B46681FD2919}" srcOrd="9" destOrd="0" presId="urn:microsoft.com/office/officeart/2005/8/layout/default"/>
    <dgm:cxn modelId="{5DEF4DA5-CF01-415C-A752-B470F99F6480}" type="presParOf" srcId="{479E2906-6E83-49F3-B2DF-183CB654B1E3}" destId="{B97E79E8-3159-4109-9055-1F31F92D0E9A}" srcOrd="10" destOrd="0" presId="urn:microsoft.com/office/officeart/2005/8/layout/defaul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82519F-02C4-4001-A226-055E24FA0453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F22770D-BE3A-4678-AE17-EF0A9E688737}">
      <dgm:prSet phldrT="[Text]" phldr="1"/>
      <dgm:spPr/>
      <dgm:t>
        <a:bodyPr/>
        <a:lstStyle/>
        <a:p>
          <a:endParaRPr lang="en-US" dirty="0"/>
        </a:p>
      </dgm:t>
    </dgm:pt>
    <dgm:pt modelId="{33854F68-1892-43BC-BA7D-14B4BF798016}" type="parTrans" cxnId="{13C3F5EB-8AC2-46CD-8421-0CE8854A2CFF}">
      <dgm:prSet/>
      <dgm:spPr/>
      <dgm:t>
        <a:bodyPr/>
        <a:lstStyle/>
        <a:p>
          <a:endParaRPr lang="en-US"/>
        </a:p>
      </dgm:t>
    </dgm:pt>
    <dgm:pt modelId="{E2786C1D-15FA-4EFF-9629-A7A8A1D1E038}" type="sibTrans" cxnId="{13C3F5EB-8AC2-46CD-8421-0CE8854A2CFF}">
      <dgm:prSet/>
      <dgm:spPr/>
      <dgm:t>
        <a:bodyPr/>
        <a:lstStyle/>
        <a:p>
          <a:endParaRPr lang="en-US"/>
        </a:p>
      </dgm:t>
    </dgm:pt>
    <dgm:pt modelId="{9295C04A-319E-4B49-A6B6-C81620F9D964}">
      <dgm:prSet phldrT="[Text]" custT="1"/>
      <dgm:spPr/>
      <dgm:t>
        <a:bodyPr/>
        <a:lstStyle/>
        <a:p>
          <a:pPr algn="l"/>
          <a:r>
            <a:rPr lang="en-US" sz="3200" b="0" dirty="0" smtClean="0">
              <a:latin typeface="Times New Roman" pitchFamily="18" charset="0"/>
              <a:cs typeface="Times New Roman" pitchFamily="18" charset="0"/>
            </a:rPr>
            <a:t>Choice the right technique applicable to the particular pt</a:t>
          </a:r>
          <a:r>
            <a:rPr lang="en-US" sz="2800" b="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n-US" sz="2800" b="0" dirty="0">
            <a:latin typeface="Times New Roman" pitchFamily="18" charset="0"/>
            <a:cs typeface="Times New Roman" pitchFamily="18" charset="0"/>
          </a:endParaRPr>
        </a:p>
      </dgm:t>
    </dgm:pt>
    <dgm:pt modelId="{58F2C9AD-6288-457D-92B2-02018ADC2617}" type="parTrans" cxnId="{8E9A5A72-7126-41D0-A6B4-A6FB58732415}">
      <dgm:prSet/>
      <dgm:spPr/>
      <dgm:t>
        <a:bodyPr/>
        <a:lstStyle/>
        <a:p>
          <a:endParaRPr lang="en-US"/>
        </a:p>
      </dgm:t>
    </dgm:pt>
    <dgm:pt modelId="{D211BBA1-85FB-4A22-944E-932F9E279912}" type="sibTrans" cxnId="{8E9A5A72-7126-41D0-A6B4-A6FB58732415}">
      <dgm:prSet/>
      <dgm:spPr/>
      <dgm:t>
        <a:bodyPr/>
        <a:lstStyle/>
        <a:p>
          <a:endParaRPr lang="en-US"/>
        </a:p>
      </dgm:t>
    </dgm:pt>
    <dgm:pt modelId="{4487A7F7-4672-48C4-9936-BA5BC87A2AA4}">
      <dgm:prSet phldrT="[Text]" phldr="1"/>
      <dgm:spPr/>
      <dgm:t>
        <a:bodyPr/>
        <a:lstStyle/>
        <a:p>
          <a:endParaRPr lang="en-US"/>
        </a:p>
      </dgm:t>
    </dgm:pt>
    <dgm:pt modelId="{64686DA2-18D5-453C-B17B-197FAD0DDC31}" type="parTrans" cxnId="{C9EBE6FE-8808-458D-954F-6FFAB4A9290F}">
      <dgm:prSet/>
      <dgm:spPr/>
      <dgm:t>
        <a:bodyPr/>
        <a:lstStyle/>
        <a:p>
          <a:endParaRPr lang="en-US"/>
        </a:p>
      </dgm:t>
    </dgm:pt>
    <dgm:pt modelId="{9703EA6C-0441-4C6E-87E3-136DF13F623C}" type="sibTrans" cxnId="{C9EBE6FE-8808-458D-954F-6FFAB4A9290F}">
      <dgm:prSet/>
      <dgm:spPr/>
      <dgm:t>
        <a:bodyPr/>
        <a:lstStyle/>
        <a:p>
          <a:endParaRPr lang="en-US"/>
        </a:p>
      </dgm:t>
    </dgm:pt>
    <dgm:pt modelId="{49971556-8963-43F3-A6D4-0C0E3399DB42}">
      <dgm:prSet phldrT="[Text]" custT="1"/>
      <dgm:spPr/>
      <dgm:t>
        <a:bodyPr/>
        <a:lstStyle/>
        <a:p>
          <a:r>
            <a:rPr lang="en-US" sz="3200" dirty="0" smtClean="0">
              <a:latin typeface="Times New Roman" pitchFamily="18" charset="0"/>
              <a:cs typeface="Times New Roman" pitchFamily="18" charset="0"/>
            </a:rPr>
            <a:t>Try to avoid other difficult/prolong case on the same day.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2F19A03A-9D12-4DAD-B0D6-8B7ACA582172}" type="parTrans" cxnId="{AEA7AA11-76EB-434C-AB48-71B0ABDEE783}">
      <dgm:prSet/>
      <dgm:spPr/>
      <dgm:t>
        <a:bodyPr/>
        <a:lstStyle/>
        <a:p>
          <a:endParaRPr lang="en-US"/>
        </a:p>
      </dgm:t>
    </dgm:pt>
    <dgm:pt modelId="{5B90A5A2-C092-44BF-9DFF-A76A69A8E601}" type="sibTrans" cxnId="{AEA7AA11-76EB-434C-AB48-71B0ABDEE783}">
      <dgm:prSet/>
      <dgm:spPr/>
      <dgm:t>
        <a:bodyPr/>
        <a:lstStyle/>
        <a:p>
          <a:endParaRPr lang="en-US"/>
        </a:p>
      </dgm:t>
    </dgm:pt>
    <dgm:pt modelId="{B31A55F3-8AB3-463E-AAF4-B74F4D4D25CA}">
      <dgm:prSet phldrT="[Text]" custT="1"/>
      <dgm:spPr/>
      <dgm:t>
        <a:bodyPr/>
        <a:lstStyle/>
        <a:p>
          <a:r>
            <a:rPr lang="en-US" sz="3200" dirty="0" smtClean="0">
              <a:latin typeface="Times New Roman" pitchFamily="18" charset="0"/>
              <a:cs typeface="Times New Roman" pitchFamily="18" charset="0"/>
            </a:rPr>
            <a:t>Operate the pt as first case.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8B466E61-D2BA-4376-9CA6-1C59DD6D02B0}" type="parTrans" cxnId="{D2A4F798-7756-4EC4-AD72-5C3F68C15A63}">
      <dgm:prSet/>
      <dgm:spPr/>
      <dgm:t>
        <a:bodyPr/>
        <a:lstStyle/>
        <a:p>
          <a:endParaRPr lang="en-US"/>
        </a:p>
      </dgm:t>
    </dgm:pt>
    <dgm:pt modelId="{2937A6C2-310D-4625-84C1-FC413DA1C64E}" type="sibTrans" cxnId="{D2A4F798-7756-4EC4-AD72-5C3F68C15A63}">
      <dgm:prSet/>
      <dgm:spPr/>
      <dgm:t>
        <a:bodyPr/>
        <a:lstStyle/>
        <a:p>
          <a:endParaRPr lang="en-US"/>
        </a:p>
      </dgm:t>
    </dgm:pt>
    <dgm:pt modelId="{3FC7A047-7794-448F-B99E-26EF3245670F}">
      <dgm:prSet phldrT="[Text]" phldr="1"/>
      <dgm:spPr/>
      <dgm:t>
        <a:bodyPr/>
        <a:lstStyle/>
        <a:p>
          <a:endParaRPr lang="en-US" dirty="0"/>
        </a:p>
      </dgm:t>
    </dgm:pt>
    <dgm:pt modelId="{14017058-2139-46FB-BC7C-D82C40C4DB67}" type="parTrans" cxnId="{3FE98EE1-806A-43FC-942A-D2906BB89E9F}">
      <dgm:prSet/>
      <dgm:spPr/>
      <dgm:t>
        <a:bodyPr/>
        <a:lstStyle/>
        <a:p>
          <a:endParaRPr lang="en-US"/>
        </a:p>
      </dgm:t>
    </dgm:pt>
    <dgm:pt modelId="{AB5BDB71-4275-4B46-93A1-01C601473A60}" type="sibTrans" cxnId="{3FE98EE1-806A-43FC-942A-D2906BB89E9F}">
      <dgm:prSet/>
      <dgm:spPr/>
      <dgm:t>
        <a:bodyPr/>
        <a:lstStyle/>
        <a:p>
          <a:endParaRPr lang="en-US"/>
        </a:p>
      </dgm:t>
    </dgm:pt>
    <dgm:pt modelId="{61B3330E-05C2-4F4C-8BBF-13EFDDC21D2D}">
      <dgm:prSet phldrT="[Text]" custT="1"/>
      <dgm:spPr/>
      <dgm:t>
        <a:bodyPr/>
        <a:lstStyle/>
        <a:p>
          <a:r>
            <a:rPr lang="en-US" sz="3200" dirty="0" smtClean="0">
              <a:latin typeface="Times New Roman" pitchFamily="18" charset="0"/>
              <a:cs typeface="Times New Roman" pitchFamily="18" charset="0"/>
            </a:rPr>
            <a:t>Skin preparation (Soap bath, skin scrub)    </a:t>
          </a:r>
          <a:endParaRPr lang="en-US" sz="3200" dirty="0">
            <a:latin typeface="Times New Roman" pitchFamily="18" charset="0"/>
            <a:cs typeface="Times New Roman" pitchFamily="18" charset="0"/>
          </a:endParaRPr>
        </a:p>
      </dgm:t>
    </dgm:pt>
    <dgm:pt modelId="{F092BB59-9FEE-4489-887D-CDE79D82A5D2}" type="parTrans" cxnId="{E98D6118-FE7E-4660-A61E-E5C92C685F17}">
      <dgm:prSet/>
      <dgm:spPr/>
      <dgm:t>
        <a:bodyPr/>
        <a:lstStyle/>
        <a:p>
          <a:endParaRPr lang="en-US"/>
        </a:p>
      </dgm:t>
    </dgm:pt>
    <dgm:pt modelId="{277130EC-AA4D-416E-ABCA-C26E0509E72A}" type="sibTrans" cxnId="{E98D6118-FE7E-4660-A61E-E5C92C685F17}">
      <dgm:prSet/>
      <dgm:spPr/>
      <dgm:t>
        <a:bodyPr/>
        <a:lstStyle/>
        <a:p>
          <a:endParaRPr lang="en-US"/>
        </a:p>
      </dgm:t>
    </dgm:pt>
    <dgm:pt modelId="{BE502062-5892-4BCA-9CC4-F77F1600FCCC}" type="pres">
      <dgm:prSet presAssocID="{E882519F-02C4-4001-A226-055E24FA045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76D4D8-4262-49AD-A52A-621F8D7068F2}" type="pres">
      <dgm:prSet presAssocID="{9F22770D-BE3A-4678-AE17-EF0A9E688737}" presName="composite" presStyleCnt="0"/>
      <dgm:spPr/>
    </dgm:pt>
    <dgm:pt modelId="{BC86804C-28DC-4ACD-AF57-838852F3E410}" type="pres">
      <dgm:prSet presAssocID="{9F22770D-BE3A-4678-AE17-EF0A9E688737}" presName="parentText" presStyleLbl="alignNode1" presStyleIdx="0" presStyleCnt="3" custScaleX="468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3C7C5E-FF5D-4F3B-B4D1-D2C5BE1A6E35}" type="pres">
      <dgm:prSet presAssocID="{9F22770D-BE3A-4678-AE17-EF0A9E688737}" presName="descendantText" presStyleLbl="alignAcc1" presStyleIdx="0" presStyleCnt="3" custScaleX="92727" custScaleY="113607" custLinFactNeighborX="-2033" custLinFactNeighborY="144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D5C7F-E485-4BA1-A86B-DD20E4FFA2E2}" type="pres">
      <dgm:prSet presAssocID="{E2786C1D-15FA-4EFF-9629-A7A8A1D1E038}" presName="sp" presStyleCnt="0"/>
      <dgm:spPr/>
    </dgm:pt>
    <dgm:pt modelId="{34132108-461F-40D2-8EE2-7CEBB5234518}" type="pres">
      <dgm:prSet presAssocID="{4487A7F7-4672-48C4-9936-BA5BC87A2AA4}" presName="composite" presStyleCnt="0"/>
      <dgm:spPr/>
    </dgm:pt>
    <dgm:pt modelId="{BAF421B5-46B7-4FB2-9CD7-A42E7BAC98F2}" type="pres">
      <dgm:prSet presAssocID="{4487A7F7-4672-48C4-9936-BA5BC87A2AA4}" presName="parentText" presStyleLbl="alignNode1" presStyleIdx="1" presStyleCnt="3" custScaleX="462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5BB023-4919-46F4-B5E2-B8A6D27E26DA}" type="pres">
      <dgm:prSet presAssocID="{4487A7F7-4672-48C4-9936-BA5BC87A2AA4}" presName="descendantText" presStyleLbl="alignAcc1" presStyleIdx="1" presStyleCnt="3" custScaleY="135189" custLinFactNeighborX="1838" custLinFactNeighborY="148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520AA0-F1F1-4552-94DA-68E2FF654441}" type="pres">
      <dgm:prSet presAssocID="{9703EA6C-0441-4C6E-87E3-136DF13F623C}" presName="sp" presStyleCnt="0"/>
      <dgm:spPr/>
    </dgm:pt>
    <dgm:pt modelId="{7E299504-63A8-4F45-A1D4-A98400484235}" type="pres">
      <dgm:prSet presAssocID="{3FC7A047-7794-448F-B99E-26EF3245670F}" presName="composite" presStyleCnt="0"/>
      <dgm:spPr/>
    </dgm:pt>
    <dgm:pt modelId="{88F6D62D-E0FB-4DAC-A05F-73272F0DB8A9}" type="pres">
      <dgm:prSet presAssocID="{3FC7A047-7794-448F-B99E-26EF3245670F}" presName="parentText" presStyleLbl="alignNode1" presStyleIdx="2" presStyleCnt="3" custScaleX="462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F5DEC-90D3-4809-87F4-91BF1A87DBD6}" type="pres">
      <dgm:prSet presAssocID="{3FC7A047-7794-448F-B99E-26EF3245670F}" presName="descendantText" presStyleLbl="alignAcc1" presStyleIdx="2" presStyleCnt="3" custLinFactNeighborX="1838" custLinFactNeighborY="22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75115F-8795-401E-A6F5-518143CD23A9}" type="presOf" srcId="{9F22770D-BE3A-4678-AE17-EF0A9E688737}" destId="{BC86804C-28DC-4ACD-AF57-838852F3E410}" srcOrd="0" destOrd="0" presId="urn:microsoft.com/office/officeart/2005/8/layout/chevron2"/>
    <dgm:cxn modelId="{523225C1-1A5F-415B-B322-EA6DD7BC56BE}" type="presOf" srcId="{E882519F-02C4-4001-A226-055E24FA0453}" destId="{BE502062-5892-4BCA-9CC4-F77F1600FCCC}" srcOrd="0" destOrd="0" presId="urn:microsoft.com/office/officeart/2005/8/layout/chevron2"/>
    <dgm:cxn modelId="{F37FBD3A-E867-4013-9C61-B10777A87095}" type="presOf" srcId="{3FC7A047-7794-448F-B99E-26EF3245670F}" destId="{88F6D62D-E0FB-4DAC-A05F-73272F0DB8A9}" srcOrd="0" destOrd="0" presId="urn:microsoft.com/office/officeart/2005/8/layout/chevron2"/>
    <dgm:cxn modelId="{A5CBD773-58CF-4188-911A-A518039FEC8B}" type="presOf" srcId="{61B3330E-05C2-4F4C-8BBF-13EFDDC21D2D}" destId="{31DF5DEC-90D3-4809-87F4-91BF1A87DBD6}" srcOrd="0" destOrd="0" presId="urn:microsoft.com/office/officeart/2005/8/layout/chevron2"/>
    <dgm:cxn modelId="{FC5A27FF-26D4-479C-A507-C55C2C9A2BA7}" type="presOf" srcId="{49971556-8963-43F3-A6D4-0C0E3399DB42}" destId="{475BB023-4919-46F4-B5E2-B8A6D27E26DA}" srcOrd="0" destOrd="0" presId="urn:microsoft.com/office/officeart/2005/8/layout/chevron2"/>
    <dgm:cxn modelId="{E98D6118-FE7E-4660-A61E-E5C92C685F17}" srcId="{3FC7A047-7794-448F-B99E-26EF3245670F}" destId="{61B3330E-05C2-4F4C-8BBF-13EFDDC21D2D}" srcOrd="0" destOrd="0" parTransId="{F092BB59-9FEE-4489-887D-CDE79D82A5D2}" sibTransId="{277130EC-AA4D-416E-ABCA-C26E0509E72A}"/>
    <dgm:cxn modelId="{3FE98EE1-806A-43FC-942A-D2906BB89E9F}" srcId="{E882519F-02C4-4001-A226-055E24FA0453}" destId="{3FC7A047-7794-448F-B99E-26EF3245670F}" srcOrd="2" destOrd="0" parTransId="{14017058-2139-46FB-BC7C-D82C40C4DB67}" sibTransId="{AB5BDB71-4275-4B46-93A1-01C601473A60}"/>
    <dgm:cxn modelId="{AEA7AA11-76EB-434C-AB48-71B0ABDEE783}" srcId="{4487A7F7-4672-48C4-9936-BA5BC87A2AA4}" destId="{49971556-8963-43F3-A6D4-0C0E3399DB42}" srcOrd="0" destOrd="0" parTransId="{2F19A03A-9D12-4DAD-B0D6-8B7ACA582172}" sibTransId="{5B90A5A2-C092-44BF-9DFF-A76A69A8E601}"/>
    <dgm:cxn modelId="{D2A4F798-7756-4EC4-AD72-5C3F68C15A63}" srcId="{4487A7F7-4672-48C4-9936-BA5BC87A2AA4}" destId="{B31A55F3-8AB3-463E-AAF4-B74F4D4D25CA}" srcOrd="1" destOrd="0" parTransId="{8B466E61-D2BA-4376-9CA6-1C59DD6D02B0}" sibTransId="{2937A6C2-310D-4625-84C1-FC413DA1C64E}"/>
    <dgm:cxn modelId="{43D1B1FF-6FA3-4C1E-9B2C-95CB0D6126BB}" type="presOf" srcId="{9295C04A-319E-4B49-A6B6-C81620F9D964}" destId="{823C7C5E-FF5D-4F3B-B4D1-D2C5BE1A6E35}" srcOrd="0" destOrd="0" presId="urn:microsoft.com/office/officeart/2005/8/layout/chevron2"/>
    <dgm:cxn modelId="{8E9A5A72-7126-41D0-A6B4-A6FB58732415}" srcId="{9F22770D-BE3A-4678-AE17-EF0A9E688737}" destId="{9295C04A-319E-4B49-A6B6-C81620F9D964}" srcOrd="0" destOrd="0" parTransId="{58F2C9AD-6288-457D-92B2-02018ADC2617}" sibTransId="{D211BBA1-85FB-4A22-944E-932F9E279912}"/>
    <dgm:cxn modelId="{F4FD9301-465D-49DE-A09D-3700AE92CC9A}" type="presOf" srcId="{B31A55F3-8AB3-463E-AAF4-B74F4D4D25CA}" destId="{475BB023-4919-46F4-B5E2-B8A6D27E26DA}" srcOrd="0" destOrd="1" presId="urn:microsoft.com/office/officeart/2005/8/layout/chevron2"/>
    <dgm:cxn modelId="{87A162AA-CE97-4AB2-A2DA-D67D97DD0A54}" type="presOf" srcId="{4487A7F7-4672-48C4-9936-BA5BC87A2AA4}" destId="{BAF421B5-46B7-4FB2-9CD7-A42E7BAC98F2}" srcOrd="0" destOrd="0" presId="urn:microsoft.com/office/officeart/2005/8/layout/chevron2"/>
    <dgm:cxn modelId="{13C3F5EB-8AC2-46CD-8421-0CE8854A2CFF}" srcId="{E882519F-02C4-4001-A226-055E24FA0453}" destId="{9F22770D-BE3A-4678-AE17-EF0A9E688737}" srcOrd="0" destOrd="0" parTransId="{33854F68-1892-43BC-BA7D-14B4BF798016}" sibTransId="{E2786C1D-15FA-4EFF-9629-A7A8A1D1E038}"/>
    <dgm:cxn modelId="{C9EBE6FE-8808-458D-954F-6FFAB4A9290F}" srcId="{E882519F-02C4-4001-A226-055E24FA0453}" destId="{4487A7F7-4672-48C4-9936-BA5BC87A2AA4}" srcOrd="1" destOrd="0" parTransId="{64686DA2-18D5-453C-B17B-197FAD0DDC31}" sibTransId="{9703EA6C-0441-4C6E-87E3-136DF13F623C}"/>
    <dgm:cxn modelId="{7EF12DF1-67F5-425C-BB4D-4E044BD8A8DA}" type="presParOf" srcId="{BE502062-5892-4BCA-9CC4-F77F1600FCCC}" destId="{4376D4D8-4262-49AD-A52A-621F8D7068F2}" srcOrd="0" destOrd="0" presId="urn:microsoft.com/office/officeart/2005/8/layout/chevron2"/>
    <dgm:cxn modelId="{9331AE09-B19A-4696-975F-E5DE930F4C61}" type="presParOf" srcId="{4376D4D8-4262-49AD-A52A-621F8D7068F2}" destId="{BC86804C-28DC-4ACD-AF57-838852F3E410}" srcOrd="0" destOrd="0" presId="urn:microsoft.com/office/officeart/2005/8/layout/chevron2"/>
    <dgm:cxn modelId="{74BC0BE6-9EFA-45BC-BB80-C1429AFB6AF4}" type="presParOf" srcId="{4376D4D8-4262-49AD-A52A-621F8D7068F2}" destId="{823C7C5E-FF5D-4F3B-B4D1-D2C5BE1A6E35}" srcOrd="1" destOrd="0" presId="urn:microsoft.com/office/officeart/2005/8/layout/chevron2"/>
    <dgm:cxn modelId="{EDAF1255-DF50-4570-A511-94817DB0B870}" type="presParOf" srcId="{BE502062-5892-4BCA-9CC4-F77F1600FCCC}" destId="{278D5C7F-E485-4BA1-A86B-DD20E4FFA2E2}" srcOrd="1" destOrd="0" presId="urn:microsoft.com/office/officeart/2005/8/layout/chevron2"/>
    <dgm:cxn modelId="{E7030193-BC6A-4B97-8814-22374FACEB76}" type="presParOf" srcId="{BE502062-5892-4BCA-9CC4-F77F1600FCCC}" destId="{34132108-461F-40D2-8EE2-7CEBB5234518}" srcOrd="2" destOrd="0" presId="urn:microsoft.com/office/officeart/2005/8/layout/chevron2"/>
    <dgm:cxn modelId="{842C3504-1DF8-41B7-B546-6B1955C17572}" type="presParOf" srcId="{34132108-461F-40D2-8EE2-7CEBB5234518}" destId="{BAF421B5-46B7-4FB2-9CD7-A42E7BAC98F2}" srcOrd="0" destOrd="0" presId="urn:microsoft.com/office/officeart/2005/8/layout/chevron2"/>
    <dgm:cxn modelId="{7C891FD2-D2C6-4567-B66A-CF9F239DE9FD}" type="presParOf" srcId="{34132108-461F-40D2-8EE2-7CEBB5234518}" destId="{475BB023-4919-46F4-B5E2-B8A6D27E26DA}" srcOrd="1" destOrd="0" presId="urn:microsoft.com/office/officeart/2005/8/layout/chevron2"/>
    <dgm:cxn modelId="{FE14048E-7C64-4219-B2C1-A670D0221A39}" type="presParOf" srcId="{BE502062-5892-4BCA-9CC4-F77F1600FCCC}" destId="{46520AA0-F1F1-4552-94DA-68E2FF654441}" srcOrd="3" destOrd="0" presId="urn:microsoft.com/office/officeart/2005/8/layout/chevron2"/>
    <dgm:cxn modelId="{78F89A74-504D-4E00-98FB-A0350768DA23}" type="presParOf" srcId="{BE502062-5892-4BCA-9CC4-F77F1600FCCC}" destId="{7E299504-63A8-4F45-A1D4-A98400484235}" srcOrd="4" destOrd="0" presId="urn:microsoft.com/office/officeart/2005/8/layout/chevron2"/>
    <dgm:cxn modelId="{ACE67950-DE0C-4F88-ABD4-8555F27690D0}" type="presParOf" srcId="{7E299504-63A8-4F45-A1D4-A98400484235}" destId="{88F6D62D-E0FB-4DAC-A05F-73272F0DB8A9}" srcOrd="0" destOrd="0" presId="urn:microsoft.com/office/officeart/2005/8/layout/chevron2"/>
    <dgm:cxn modelId="{F5AF1764-3AAC-48AA-9A7B-E77884B22561}" type="presParOf" srcId="{7E299504-63A8-4F45-A1D4-A98400484235}" destId="{31DF5DEC-90D3-4809-87F4-91BF1A87DBD6}" srcOrd="1" destOrd="0" presId="urn:microsoft.com/office/officeart/2005/8/layout/chevron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D35697-6B3A-4B9D-A7F2-B6B9ED82ACAB}" type="doc">
      <dgm:prSet loTypeId="urn:microsoft.com/office/officeart/2005/8/layout/hierarchy3" loCatId="hierarchy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9D8E230-6596-450D-8761-0C45607B8D1D}">
      <dgm:prSet phldrT="[Text]"/>
      <dgm:spPr/>
      <dgm:t>
        <a:bodyPr/>
        <a:lstStyle/>
        <a:p>
          <a:r>
            <a:rPr lang="en-US" dirty="0" smtClean="0"/>
            <a:t>Fine instruments</a:t>
          </a:r>
          <a:endParaRPr lang="en-US" dirty="0"/>
        </a:p>
      </dgm:t>
    </dgm:pt>
    <dgm:pt modelId="{319BDA9B-30BA-4403-917E-C60BDCB361D7}" type="parTrans" cxnId="{E9AB7439-107E-4258-B22D-3E300B6C4B15}">
      <dgm:prSet/>
      <dgm:spPr/>
      <dgm:t>
        <a:bodyPr/>
        <a:lstStyle/>
        <a:p>
          <a:endParaRPr lang="en-US"/>
        </a:p>
      </dgm:t>
    </dgm:pt>
    <dgm:pt modelId="{06F5ED03-A8AE-4CEA-BF4E-DECB289114DB}" type="sibTrans" cxnId="{E9AB7439-107E-4258-B22D-3E300B6C4B15}">
      <dgm:prSet/>
      <dgm:spPr/>
      <dgm:t>
        <a:bodyPr/>
        <a:lstStyle/>
        <a:p>
          <a:endParaRPr lang="en-US"/>
        </a:p>
      </dgm:t>
    </dgm:pt>
    <dgm:pt modelId="{FFD0BFF8-5F5B-4084-8447-3F2DF1094CCC}">
      <dgm:prSet phldrT="[Text]" custT="1"/>
      <dgm:spPr/>
      <dgm:t>
        <a:bodyPr/>
        <a:lstStyle/>
        <a:p>
          <a:pPr algn="l"/>
          <a:r>
            <a:rPr lang="en-US" sz="2400" dirty="0" smtClean="0"/>
            <a:t>Fox scissor</a:t>
          </a:r>
        </a:p>
        <a:p>
          <a:pPr algn="l"/>
          <a:r>
            <a:rPr lang="en-US" sz="2800" dirty="0" smtClean="0"/>
            <a:t>Iris </a:t>
          </a:r>
          <a:r>
            <a:rPr lang="en-US" sz="2400" dirty="0" smtClean="0"/>
            <a:t>forceps</a:t>
          </a:r>
        </a:p>
        <a:p>
          <a:pPr algn="l"/>
          <a:r>
            <a:rPr lang="en-US" sz="2400" dirty="0" err="1" smtClean="0"/>
            <a:t>Fine,non</a:t>
          </a:r>
          <a:r>
            <a:rPr lang="en-US" sz="2400" dirty="0" smtClean="0"/>
            <a:t> </a:t>
          </a:r>
          <a:r>
            <a:rPr lang="en-US" sz="2400" dirty="0" err="1" smtClean="0"/>
            <a:t>sereted</a:t>
          </a:r>
          <a:r>
            <a:rPr lang="en-US" sz="2400" dirty="0" smtClean="0"/>
            <a:t> needle holder</a:t>
          </a:r>
          <a:endParaRPr lang="en-US" sz="2400" dirty="0"/>
        </a:p>
      </dgm:t>
    </dgm:pt>
    <dgm:pt modelId="{A7CACCFC-98E3-4A9B-BD3E-7E84E121F659}" type="parTrans" cxnId="{2BB426D1-73F4-45F9-860A-9C305782CD6A}">
      <dgm:prSet/>
      <dgm:spPr/>
      <dgm:t>
        <a:bodyPr/>
        <a:lstStyle/>
        <a:p>
          <a:endParaRPr lang="en-US"/>
        </a:p>
      </dgm:t>
    </dgm:pt>
    <dgm:pt modelId="{E7C25FB5-B2F2-4AF3-A494-C62BC0165D4A}" type="sibTrans" cxnId="{2BB426D1-73F4-45F9-860A-9C305782CD6A}">
      <dgm:prSet/>
      <dgm:spPr/>
      <dgm:t>
        <a:bodyPr/>
        <a:lstStyle/>
        <a:p>
          <a:endParaRPr lang="en-US"/>
        </a:p>
      </dgm:t>
    </dgm:pt>
    <dgm:pt modelId="{72EE6CDE-7A4F-400E-8A8E-4B29ECBA79E4}">
      <dgm:prSet phldrT="[Text]" custT="1"/>
      <dgm:spPr/>
      <dgm:t>
        <a:bodyPr/>
        <a:lstStyle/>
        <a:p>
          <a:pPr algn="l">
            <a:lnSpc>
              <a:spcPct val="90000"/>
            </a:lnSpc>
            <a:spcAft>
              <a:spcPct val="35000"/>
            </a:spcAft>
          </a:pPr>
          <a:r>
            <a:rPr lang="en-US" sz="2400" dirty="0" smtClean="0"/>
            <a:t>Skin hooks</a:t>
          </a:r>
        </a:p>
        <a:p>
          <a:pPr algn="l">
            <a:lnSpc>
              <a:spcPts val="2100"/>
            </a:lnSpc>
            <a:spcAft>
              <a:spcPts val="0"/>
            </a:spcAft>
          </a:pPr>
          <a:r>
            <a:rPr lang="en-US" sz="2400" dirty="0" smtClean="0"/>
            <a:t>Pointed diathermy pin </a:t>
          </a:r>
        </a:p>
        <a:p>
          <a:pPr algn="l">
            <a:lnSpc>
              <a:spcPts val="2100"/>
            </a:lnSpc>
            <a:spcAft>
              <a:spcPts val="0"/>
            </a:spcAft>
          </a:pPr>
          <a:r>
            <a:rPr lang="en-US" sz="2400" dirty="0" smtClean="0"/>
            <a:t>mosquito</a:t>
          </a:r>
          <a:r>
            <a:rPr lang="en-US" sz="4800" dirty="0" smtClean="0"/>
            <a:t> </a:t>
          </a:r>
          <a:endParaRPr lang="en-US" sz="4800" dirty="0"/>
        </a:p>
      </dgm:t>
    </dgm:pt>
    <dgm:pt modelId="{492DA89D-7BFD-4F61-8181-B72DF56B2BAC}" type="parTrans" cxnId="{829A0081-CF16-4B82-9C87-74222E84BF49}">
      <dgm:prSet/>
      <dgm:spPr/>
      <dgm:t>
        <a:bodyPr/>
        <a:lstStyle/>
        <a:p>
          <a:endParaRPr lang="en-US"/>
        </a:p>
      </dgm:t>
    </dgm:pt>
    <dgm:pt modelId="{5649F9FD-1CA7-425A-81A9-328A7EC637B3}" type="sibTrans" cxnId="{829A0081-CF16-4B82-9C87-74222E84BF49}">
      <dgm:prSet/>
      <dgm:spPr/>
      <dgm:t>
        <a:bodyPr/>
        <a:lstStyle/>
        <a:p>
          <a:endParaRPr lang="en-US"/>
        </a:p>
      </dgm:t>
    </dgm:pt>
    <dgm:pt modelId="{B6E47CD9-DDE4-4417-9E44-52BD806013CF}" type="pres">
      <dgm:prSet presAssocID="{2CD35697-6B3A-4B9D-A7F2-B6B9ED82ACA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A9C1D82-5E68-40F4-8496-F5F682BBF9BA}" type="pres">
      <dgm:prSet presAssocID="{99D8E230-6596-450D-8761-0C45607B8D1D}" presName="root" presStyleCnt="0"/>
      <dgm:spPr/>
    </dgm:pt>
    <dgm:pt modelId="{A5ADC2F0-7A3B-49F9-8AE8-67DEBBD3480B}" type="pres">
      <dgm:prSet presAssocID="{99D8E230-6596-450D-8761-0C45607B8D1D}" presName="rootComposite" presStyleCnt="0"/>
      <dgm:spPr/>
    </dgm:pt>
    <dgm:pt modelId="{9DBB2345-F400-4335-AB96-986906198ABE}" type="pres">
      <dgm:prSet presAssocID="{99D8E230-6596-450D-8761-0C45607B8D1D}" presName="rootText" presStyleLbl="node1" presStyleIdx="0" presStyleCnt="1" custScaleX="117093" custLinFactNeighborX="1548"/>
      <dgm:spPr/>
      <dgm:t>
        <a:bodyPr/>
        <a:lstStyle/>
        <a:p>
          <a:endParaRPr lang="en-US"/>
        </a:p>
      </dgm:t>
    </dgm:pt>
    <dgm:pt modelId="{8422FF84-FF4F-4A75-909A-A3D7D8D2B0CA}" type="pres">
      <dgm:prSet presAssocID="{99D8E230-6596-450D-8761-0C45607B8D1D}" presName="rootConnector" presStyleLbl="node1" presStyleIdx="0" presStyleCnt="1"/>
      <dgm:spPr/>
      <dgm:t>
        <a:bodyPr/>
        <a:lstStyle/>
        <a:p>
          <a:endParaRPr lang="en-US"/>
        </a:p>
      </dgm:t>
    </dgm:pt>
    <dgm:pt modelId="{24BB1C04-DEB0-4DFA-B12E-3B5532729770}" type="pres">
      <dgm:prSet presAssocID="{99D8E230-6596-450D-8761-0C45607B8D1D}" presName="childShape" presStyleCnt="0"/>
      <dgm:spPr/>
    </dgm:pt>
    <dgm:pt modelId="{0D6A89E7-B06D-4186-A101-AF8C65FC0B9F}" type="pres">
      <dgm:prSet presAssocID="{A7CACCFC-98E3-4A9B-BD3E-7E84E121F659}" presName="Name13" presStyleLbl="parChTrans1D2" presStyleIdx="0" presStyleCnt="2"/>
      <dgm:spPr/>
      <dgm:t>
        <a:bodyPr/>
        <a:lstStyle/>
        <a:p>
          <a:endParaRPr lang="en-US"/>
        </a:p>
      </dgm:t>
    </dgm:pt>
    <dgm:pt modelId="{82C78A1C-E84A-4DC1-9645-EB47C3161295}" type="pres">
      <dgm:prSet presAssocID="{FFD0BFF8-5F5B-4084-8447-3F2DF1094CCC}" presName="childText" presStyleLbl="bgAcc1" presStyleIdx="0" presStyleCnt="2" custScaleX="151066" custScaleY="159237" custLinFactNeighborX="213" custLinFactNeighborY="12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CF3A1-68F8-43A7-BCAA-BBFD304B3FD8}" type="pres">
      <dgm:prSet presAssocID="{492DA89D-7BFD-4F61-8181-B72DF56B2BAC}" presName="Name13" presStyleLbl="parChTrans1D2" presStyleIdx="1" presStyleCnt="2"/>
      <dgm:spPr/>
      <dgm:t>
        <a:bodyPr/>
        <a:lstStyle/>
        <a:p>
          <a:endParaRPr lang="en-US"/>
        </a:p>
      </dgm:t>
    </dgm:pt>
    <dgm:pt modelId="{1EB04F5B-B5AC-4946-815B-6F4C17175F64}" type="pres">
      <dgm:prSet presAssocID="{72EE6CDE-7A4F-400E-8A8E-4B29ECBA79E4}" presName="childText" presStyleLbl="bgAcc1" presStyleIdx="1" presStyleCnt="2" custScaleX="141118" custScaleY="154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AF87DE-1C69-4AB0-A3C8-1D95F41FD6F5}" type="presOf" srcId="{99D8E230-6596-450D-8761-0C45607B8D1D}" destId="{8422FF84-FF4F-4A75-909A-A3D7D8D2B0CA}" srcOrd="1" destOrd="0" presId="urn:microsoft.com/office/officeart/2005/8/layout/hierarchy3"/>
    <dgm:cxn modelId="{E9AB7439-107E-4258-B22D-3E300B6C4B15}" srcId="{2CD35697-6B3A-4B9D-A7F2-B6B9ED82ACAB}" destId="{99D8E230-6596-450D-8761-0C45607B8D1D}" srcOrd="0" destOrd="0" parTransId="{319BDA9B-30BA-4403-917E-C60BDCB361D7}" sibTransId="{06F5ED03-A8AE-4CEA-BF4E-DECB289114DB}"/>
    <dgm:cxn modelId="{F4571851-A3F0-4E33-B36E-AEFEAACBFDB8}" type="presOf" srcId="{99D8E230-6596-450D-8761-0C45607B8D1D}" destId="{9DBB2345-F400-4335-AB96-986906198ABE}" srcOrd="0" destOrd="0" presId="urn:microsoft.com/office/officeart/2005/8/layout/hierarchy3"/>
    <dgm:cxn modelId="{F72CD453-1DCB-454D-AFD3-D3EBAA05D78C}" type="presOf" srcId="{2CD35697-6B3A-4B9D-A7F2-B6B9ED82ACAB}" destId="{B6E47CD9-DDE4-4417-9E44-52BD806013CF}" srcOrd="0" destOrd="0" presId="urn:microsoft.com/office/officeart/2005/8/layout/hierarchy3"/>
    <dgm:cxn modelId="{829A0081-CF16-4B82-9C87-74222E84BF49}" srcId="{99D8E230-6596-450D-8761-0C45607B8D1D}" destId="{72EE6CDE-7A4F-400E-8A8E-4B29ECBA79E4}" srcOrd="1" destOrd="0" parTransId="{492DA89D-7BFD-4F61-8181-B72DF56B2BAC}" sibTransId="{5649F9FD-1CA7-425A-81A9-328A7EC637B3}"/>
    <dgm:cxn modelId="{64AF8ACB-A369-46FF-B330-AE816EB733D1}" type="presOf" srcId="{A7CACCFC-98E3-4A9B-BD3E-7E84E121F659}" destId="{0D6A89E7-B06D-4186-A101-AF8C65FC0B9F}" srcOrd="0" destOrd="0" presId="urn:microsoft.com/office/officeart/2005/8/layout/hierarchy3"/>
    <dgm:cxn modelId="{5EBBD873-A3F3-4AF1-ACCD-390F236D04F5}" type="presOf" srcId="{FFD0BFF8-5F5B-4084-8447-3F2DF1094CCC}" destId="{82C78A1C-E84A-4DC1-9645-EB47C3161295}" srcOrd="0" destOrd="0" presId="urn:microsoft.com/office/officeart/2005/8/layout/hierarchy3"/>
    <dgm:cxn modelId="{7CC049DE-1743-462A-BB9C-6209CC77CE16}" type="presOf" srcId="{72EE6CDE-7A4F-400E-8A8E-4B29ECBA79E4}" destId="{1EB04F5B-B5AC-4946-815B-6F4C17175F64}" srcOrd="0" destOrd="0" presId="urn:microsoft.com/office/officeart/2005/8/layout/hierarchy3"/>
    <dgm:cxn modelId="{2BB426D1-73F4-45F9-860A-9C305782CD6A}" srcId="{99D8E230-6596-450D-8761-0C45607B8D1D}" destId="{FFD0BFF8-5F5B-4084-8447-3F2DF1094CCC}" srcOrd="0" destOrd="0" parTransId="{A7CACCFC-98E3-4A9B-BD3E-7E84E121F659}" sibTransId="{E7C25FB5-B2F2-4AF3-A494-C62BC0165D4A}"/>
    <dgm:cxn modelId="{AA9DF24E-72F9-4356-B132-2BE939E9B846}" type="presOf" srcId="{492DA89D-7BFD-4F61-8181-B72DF56B2BAC}" destId="{325CF3A1-68F8-43A7-BCAA-BBFD304B3FD8}" srcOrd="0" destOrd="0" presId="urn:microsoft.com/office/officeart/2005/8/layout/hierarchy3"/>
    <dgm:cxn modelId="{10188FB1-2C0B-42F8-9331-3B95AB825AF0}" type="presParOf" srcId="{B6E47CD9-DDE4-4417-9E44-52BD806013CF}" destId="{1A9C1D82-5E68-40F4-8496-F5F682BBF9BA}" srcOrd="0" destOrd="0" presId="urn:microsoft.com/office/officeart/2005/8/layout/hierarchy3"/>
    <dgm:cxn modelId="{6B994EAC-3ECC-4558-9619-C2A30B65600E}" type="presParOf" srcId="{1A9C1D82-5E68-40F4-8496-F5F682BBF9BA}" destId="{A5ADC2F0-7A3B-49F9-8AE8-67DEBBD3480B}" srcOrd="0" destOrd="0" presId="urn:microsoft.com/office/officeart/2005/8/layout/hierarchy3"/>
    <dgm:cxn modelId="{F26C4EAF-F69F-4FBF-888E-495CA488253D}" type="presParOf" srcId="{A5ADC2F0-7A3B-49F9-8AE8-67DEBBD3480B}" destId="{9DBB2345-F400-4335-AB96-986906198ABE}" srcOrd="0" destOrd="0" presId="urn:microsoft.com/office/officeart/2005/8/layout/hierarchy3"/>
    <dgm:cxn modelId="{01B2DD85-581F-4DC3-BABB-325030720416}" type="presParOf" srcId="{A5ADC2F0-7A3B-49F9-8AE8-67DEBBD3480B}" destId="{8422FF84-FF4F-4A75-909A-A3D7D8D2B0CA}" srcOrd="1" destOrd="0" presId="urn:microsoft.com/office/officeart/2005/8/layout/hierarchy3"/>
    <dgm:cxn modelId="{90916DBE-66F3-4B7F-9217-7C947BF7D952}" type="presParOf" srcId="{1A9C1D82-5E68-40F4-8496-F5F682BBF9BA}" destId="{24BB1C04-DEB0-4DFA-B12E-3B5532729770}" srcOrd="1" destOrd="0" presId="urn:microsoft.com/office/officeart/2005/8/layout/hierarchy3"/>
    <dgm:cxn modelId="{DEEA41D1-4E34-4413-9EB3-ECAB381EC0B4}" type="presParOf" srcId="{24BB1C04-DEB0-4DFA-B12E-3B5532729770}" destId="{0D6A89E7-B06D-4186-A101-AF8C65FC0B9F}" srcOrd="0" destOrd="0" presId="urn:microsoft.com/office/officeart/2005/8/layout/hierarchy3"/>
    <dgm:cxn modelId="{C7C1BD78-C217-4656-873D-EA17FB923A8F}" type="presParOf" srcId="{24BB1C04-DEB0-4DFA-B12E-3B5532729770}" destId="{82C78A1C-E84A-4DC1-9645-EB47C3161295}" srcOrd="1" destOrd="0" presId="urn:microsoft.com/office/officeart/2005/8/layout/hierarchy3"/>
    <dgm:cxn modelId="{C064E0EB-5B08-44AC-BB3E-E88D91868E79}" type="presParOf" srcId="{24BB1C04-DEB0-4DFA-B12E-3B5532729770}" destId="{325CF3A1-68F8-43A7-BCAA-BBFD304B3FD8}" srcOrd="2" destOrd="0" presId="urn:microsoft.com/office/officeart/2005/8/layout/hierarchy3"/>
    <dgm:cxn modelId="{201D5EED-71FA-446F-AD2C-35AFBFA9A124}" type="presParOf" srcId="{24BB1C04-DEB0-4DFA-B12E-3B5532729770}" destId="{1EB04F5B-B5AC-4946-815B-6F4C17175F64}" srcOrd="3" destOrd="0" presId="urn:microsoft.com/office/officeart/2005/8/layout/hierarchy3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E97C71-6A6C-41AB-BB73-30EA6B62F51C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E435C6-6B1B-4ED2-855E-2E89DC4F54BC}">
      <dgm:prSet phldrT="[Text]" phldr="1"/>
      <dgm:spPr/>
      <dgm:t>
        <a:bodyPr/>
        <a:lstStyle/>
        <a:p>
          <a:endParaRPr lang="en-US" dirty="0"/>
        </a:p>
      </dgm:t>
    </dgm:pt>
    <dgm:pt modelId="{DBD215CE-E37C-40B6-BB1D-D2E12214ACE6}" type="parTrans" cxnId="{D16EEF85-6790-4897-823D-DA404F6DF204}">
      <dgm:prSet/>
      <dgm:spPr/>
      <dgm:t>
        <a:bodyPr/>
        <a:lstStyle/>
        <a:p>
          <a:endParaRPr lang="en-US"/>
        </a:p>
      </dgm:t>
    </dgm:pt>
    <dgm:pt modelId="{DC41BB3B-7961-4743-BFA4-73A45662F22C}" type="sibTrans" cxnId="{D16EEF85-6790-4897-823D-DA404F6DF204}">
      <dgm:prSet/>
      <dgm:spPr/>
      <dgm:t>
        <a:bodyPr/>
        <a:lstStyle/>
        <a:p>
          <a:endParaRPr lang="en-US"/>
        </a:p>
      </dgm:t>
    </dgm:pt>
    <dgm:pt modelId="{3994301A-2E80-456B-9A0A-FA99219428A0}">
      <dgm:prSet phldrT="[Text]"/>
      <dgm:spPr/>
      <dgm:t>
        <a:bodyPr/>
        <a:lstStyle/>
        <a:p>
          <a:r>
            <a:rPr lang="en-US" dirty="0" smtClean="0"/>
            <a:t>Strictly on the midline</a:t>
          </a:r>
          <a:endParaRPr lang="en-US" dirty="0"/>
        </a:p>
      </dgm:t>
    </dgm:pt>
    <dgm:pt modelId="{8D33A1BC-2E1B-49D8-8DAF-0E6CDB930B07}" type="parTrans" cxnId="{329BF570-B4F1-4232-8C47-112FC09F829E}">
      <dgm:prSet/>
      <dgm:spPr/>
      <dgm:t>
        <a:bodyPr/>
        <a:lstStyle/>
        <a:p>
          <a:endParaRPr lang="en-US"/>
        </a:p>
      </dgm:t>
    </dgm:pt>
    <dgm:pt modelId="{C122FD9B-3A06-4951-8620-1C85FE454D0E}" type="sibTrans" cxnId="{329BF570-B4F1-4232-8C47-112FC09F829E}">
      <dgm:prSet/>
      <dgm:spPr/>
      <dgm:t>
        <a:bodyPr/>
        <a:lstStyle/>
        <a:p>
          <a:endParaRPr lang="en-US"/>
        </a:p>
      </dgm:t>
    </dgm:pt>
    <dgm:pt modelId="{0488BF57-22DC-42AB-9BD8-FC43790E0A1B}">
      <dgm:prSet phldrT="[Text]" phldr="1"/>
      <dgm:spPr/>
      <dgm:t>
        <a:bodyPr/>
        <a:lstStyle/>
        <a:p>
          <a:endParaRPr lang="en-US" dirty="0"/>
        </a:p>
      </dgm:t>
    </dgm:pt>
    <dgm:pt modelId="{158A300D-8440-4865-AA2A-AFA86F4A2527}" type="parTrans" cxnId="{7F01855F-5171-4C78-B19C-9C9CC733FDA3}">
      <dgm:prSet/>
      <dgm:spPr/>
      <dgm:t>
        <a:bodyPr/>
        <a:lstStyle/>
        <a:p>
          <a:endParaRPr lang="en-US"/>
        </a:p>
      </dgm:t>
    </dgm:pt>
    <dgm:pt modelId="{3930D5CF-328D-411F-AA16-7A8DA896EA0C}" type="sibTrans" cxnId="{7F01855F-5171-4C78-B19C-9C9CC733FDA3}">
      <dgm:prSet/>
      <dgm:spPr/>
      <dgm:t>
        <a:bodyPr/>
        <a:lstStyle/>
        <a:p>
          <a:endParaRPr lang="en-US"/>
        </a:p>
      </dgm:t>
    </dgm:pt>
    <dgm:pt modelId="{76A38ADF-146C-42A1-AA2E-5D52BA69CB81}">
      <dgm:prSet phldrT="[Text]"/>
      <dgm:spPr/>
      <dgm:t>
        <a:bodyPr/>
        <a:lstStyle/>
        <a:p>
          <a:r>
            <a:rPr lang="en-US" dirty="0" smtClean="0"/>
            <a:t>Extend proximally 2-3 mm from </a:t>
          </a:r>
          <a:r>
            <a:rPr lang="en-US" dirty="0" err="1" smtClean="0"/>
            <a:t>meatus</a:t>
          </a:r>
          <a:endParaRPr lang="en-US" dirty="0"/>
        </a:p>
      </dgm:t>
    </dgm:pt>
    <dgm:pt modelId="{E176FA76-A1E8-409C-A3A9-6AB1C4F2A306}" type="parTrans" cxnId="{BB289747-0ADB-4932-A26A-60A68F6B39AA}">
      <dgm:prSet/>
      <dgm:spPr/>
      <dgm:t>
        <a:bodyPr/>
        <a:lstStyle/>
        <a:p>
          <a:endParaRPr lang="en-US"/>
        </a:p>
      </dgm:t>
    </dgm:pt>
    <dgm:pt modelId="{E529FF70-699B-4CD3-8CCC-C2964FB2ED0B}" type="sibTrans" cxnId="{BB289747-0ADB-4932-A26A-60A68F6B39AA}">
      <dgm:prSet/>
      <dgm:spPr/>
      <dgm:t>
        <a:bodyPr/>
        <a:lstStyle/>
        <a:p>
          <a:endParaRPr lang="en-US"/>
        </a:p>
      </dgm:t>
    </dgm:pt>
    <dgm:pt modelId="{4B874EBE-1E67-4245-8918-6F82AA58FAA2}">
      <dgm:prSet phldrT="[Text]"/>
      <dgm:spPr/>
      <dgm:t>
        <a:bodyPr/>
        <a:lstStyle/>
        <a:p>
          <a:r>
            <a:rPr lang="en-US" dirty="0" smtClean="0"/>
            <a:t>Not up to the tip of </a:t>
          </a:r>
          <a:r>
            <a:rPr lang="en-US" dirty="0" err="1" smtClean="0"/>
            <a:t>glans</a:t>
          </a:r>
          <a:endParaRPr lang="en-US" dirty="0"/>
        </a:p>
      </dgm:t>
    </dgm:pt>
    <dgm:pt modelId="{9DBB297A-8C30-40DE-982A-3ADA0C477815}" type="sibTrans" cxnId="{6C09C4DF-E32B-4193-9C06-476F2B136F62}">
      <dgm:prSet/>
      <dgm:spPr/>
      <dgm:t>
        <a:bodyPr/>
        <a:lstStyle/>
        <a:p>
          <a:endParaRPr lang="en-US"/>
        </a:p>
      </dgm:t>
    </dgm:pt>
    <dgm:pt modelId="{D2F54C46-DF7B-4BFC-BA8A-3A1DE4CD26C9}" type="parTrans" cxnId="{6C09C4DF-E32B-4193-9C06-476F2B136F62}">
      <dgm:prSet/>
      <dgm:spPr/>
      <dgm:t>
        <a:bodyPr/>
        <a:lstStyle/>
        <a:p>
          <a:endParaRPr lang="en-US"/>
        </a:p>
      </dgm:t>
    </dgm:pt>
    <dgm:pt modelId="{511F7DCB-1500-46F6-983E-51604946620A}">
      <dgm:prSet phldrT="[Text]"/>
      <dgm:spPr/>
      <dgm:t>
        <a:bodyPr/>
        <a:lstStyle/>
        <a:p>
          <a:r>
            <a:rPr lang="en-US" dirty="0" smtClean="0"/>
            <a:t>Deep enough up to cavernous tissue</a:t>
          </a:r>
          <a:endParaRPr lang="en-US" dirty="0"/>
        </a:p>
      </dgm:t>
    </dgm:pt>
    <dgm:pt modelId="{E53D6A0A-935F-42F4-B5AC-123BF921EEB0}" type="sibTrans" cxnId="{4337EF62-1C82-4154-9961-F977371FD0F6}">
      <dgm:prSet/>
      <dgm:spPr/>
      <dgm:t>
        <a:bodyPr/>
        <a:lstStyle/>
        <a:p>
          <a:endParaRPr lang="en-US"/>
        </a:p>
      </dgm:t>
    </dgm:pt>
    <dgm:pt modelId="{AAA341B5-F001-4089-B822-A734E525EE1A}" type="parTrans" cxnId="{4337EF62-1C82-4154-9961-F977371FD0F6}">
      <dgm:prSet/>
      <dgm:spPr/>
      <dgm:t>
        <a:bodyPr/>
        <a:lstStyle/>
        <a:p>
          <a:endParaRPr lang="en-US"/>
        </a:p>
      </dgm:t>
    </dgm:pt>
    <dgm:pt modelId="{1F4E41A8-BE8B-4C58-907F-2BC04E62D266}" type="pres">
      <dgm:prSet presAssocID="{9FE97C71-6A6C-41AB-BB73-30EA6B62F5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823D44-2842-41C5-B210-F15EBA383B51}" type="pres">
      <dgm:prSet presAssocID="{38E435C6-6B1B-4ED2-855E-2E89DC4F54BC}" presName="linNode" presStyleCnt="0"/>
      <dgm:spPr/>
    </dgm:pt>
    <dgm:pt modelId="{A7C54BF0-63F1-45ED-BDFA-0F4DF7678737}" type="pres">
      <dgm:prSet presAssocID="{38E435C6-6B1B-4ED2-855E-2E89DC4F54BC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02E251-265D-4745-8389-E88FAD4BC286}" type="pres">
      <dgm:prSet presAssocID="{38E435C6-6B1B-4ED2-855E-2E89DC4F54BC}" presName="descendantText" presStyleLbl="alignAccFollowNode1" presStyleIdx="0" presStyleCnt="2" custScaleX="69858" custLinFactNeighborX="334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F64424-E2BD-4425-B976-D8755106191F}" type="pres">
      <dgm:prSet presAssocID="{DC41BB3B-7961-4743-BFA4-73A45662F22C}" presName="sp" presStyleCnt="0"/>
      <dgm:spPr/>
    </dgm:pt>
    <dgm:pt modelId="{BE59F83C-4607-4BFF-AFB1-05ADA0D5F48C}" type="pres">
      <dgm:prSet presAssocID="{0488BF57-22DC-42AB-9BD8-FC43790E0A1B}" presName="linNode" presStyleCnt="0"/>
      <dgm:spPr/>
    </dgm:pt>
    <dgm:pt modelId="{7D3FF405-0473-4A50-8C8D-EFA15B5132DF}" type="pres">
      <dgm:prSet presAssocID="{0488BF57-22DC-42AB-9BD8-FC43790E0A1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D7C1BF-CD3E-44F3-812F-9438B44EBF98}" type="pres">
      <dgm:prSet presAssocID="{0488BF57-22DC-42AB-9BD8-FC43790E0A1B}" presName="descendantText" presStyleLbl="alignAccFollowNode1" presStyleIdx="1" presStyleCnt="2" custScaleX="70562" custLinFactNeighborX="286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B64381-F480-4B35-9D5D-E851F75D32A4}" type="presOf" srcId="{3994301A-2E80-456B-9A0A-FA99219428A0}" destId="{FD02E251-265D-4745-8389-E88FAD4BC286}" srcOrd="0" destOrd="0" presId="urn:microsoft.com/office/officeart/2005/8/layout/vList5"/>
    <dgm:cxn modelId="{329BF570-B4F1-4232-8C47-112FC09F829E}" srcId="{38E435C6-6B1B-4ED2-855E-2E89DC4F54BC}" destId="{3994301A-2E80-456B-9A0A-FA99219428A0}" srcOrd="0" destOrd="0" parTransId="{8D33A1BC-2E1B-49D8-8DAF-0E6CDB930B07}" sibTransId="{C122FD9B-3A06-4951-8620-1C85FE454D0E}"/>
    <dgm:cxn modelId="{38BABD01-07AE-4B60-B90E-3A105864277C}" type="presOf" srcId="{511F7DCB-1500-46F6-983E-51604946620A}" destId="{FD02E251-265D-4745-8389-E88FAD4BC286}" srcOrd="0" destOrd="1" presId="urn:microsoft.com/office/officeart/2005/8/layout/vList5"/>
    <dgm:cxn modelId="{4174EDF6-92F5-430F-850E-9306B61A8C5A}" type="presOf" srcId="{9FE97C71-6A6C-41AB-BB73-30EA6B62F51C}" destId="{1F4E41A8-BE8B-4C58-907F-2BC04E62D266}" srcOrd="0" destOrd="0" presId="urn:microsoft.com/office/officeart/2005/8/layout/vList5"/>
    <dgm:cxn modelId="{CB1E2424-459D-426B-A7FE-735E0092CDCB}" type="presOf" srcId="{76A38ADF-146C-42A1-AA2E-5D52BA69CB81}" destId="{7AD7C1BF-CD3E-44F3-812F-9438B44EBF98}" srcOrd="0" destOrd="0" presId="urn:microsoft.com/office/officeart/2005/8/layout/vList5"/>
    <dgm:cxn modelId="{D16EEF85-6790-4897-823D-DA404F6DF204}" srcId="{9FE97C71-6A6C-41AB-BB73-30EA6B62F51C}" destId="{38E435C6-6B1B-4ED2-855E-2E89DC4F54BC}" srcOrd="0" destOrd="0" parTransId="{DBD215CE-E37C-40B6-BB1D-D2E12214ACE6}" sibTransId="{DC41BB3B-7961-4743-BFA4-73A45662F22C}"/>
    <dgm:cxn modelId="{9FBBD28F-FE90-4C66-9629-02DD3A94D5EB}" type="presOf" srcId="{4B874EBE-1E67-4245-8918-6F82AA58FAA2}" destId="{7AD7C1BF-CD3E-44F3-812F-9438B44EBF98}" srcOrd="0" destOrd="1" presId="urn:microsoft.com/office/officeart/2005/8/layout/vList5"/>
    <dgm:cxn modelId="{6C09C4DF-E32B-4193-9C06-476F2B136F62}" srcId="{0488BF57-22DC-42AB-9BD8-FC43790E0A1B}" destId="{4B874EBE-1E67-4245-8918-6F82AA58FAA2}" srcOrd="1" destOrd="0" parTransId="{D2F54C46-DF7B-4BFC-BA8A-3A1DE4CD26C9}" sibTransId="{9DBB297A-8C30-40DE-982A-3ADA0C477815}"/>
    <dgm:cxn modelId="{DFA1D09A-7A2B-4D1F-B163-6685A8909AAF}" type="presOf" srcId="{38E435C6-6B1B-4ED2-855E-2E89DC4F54BC}" destId="{A7C54BF0-63F1-45ED-BDFA-0F4DF7678737}" srcOrd="0" destOrd="0" presId="urn:microsoft.com/office/officeart/2005/8/layout/vList5"/>
    <dgm:cxn modelId="{4337EF62-1C82-4154-9961-F977371FD0F6}" srcId="{38E435C6-6B1B-4ED2-855E-2E89DC4F54BC}" destId="{511F7DCB-1500-46F6-983E-51604946620A}" srcOrd="1" destOrd="0" parTransId="{AAA341B5-F001-4089-B822-A734E525EE1A}" sibTransId="{E53D6A0A-935F-42F4-B5AC-123BF921EEB0}"/>
    <dgm:cxn modelId="{548A62C4-D50C-48B4-9383-7F75EDBE4CD2}" type="presOf" srcId="{0488BF57-22DC-42AB-9BD8-FC43790E0A1B}" destId="{7D3FF405-0473-4A50-8C8D-EFA15B5132DF}" srcOrd="0" destOrd="0" presId="urn:microsoft.com/office/officeart/2005/8/layout/vList5"/>
    <dgm:cxn modelId="{7F01855F-5171-4C78-B19C-9C9CC733FDA3}" srcId="{9FE97C71-6A6C-41AB-BB73-30EA6B62F51C}" destId="{0488BF57-22DC-42AB-9BD8-FC43790E0A1B}" srcOrd="1" destOrd="0" parTransId="{158A300D-8440-4865-AA2A-AFA86F4A2527}" sibTransId="{3930D5CF-328D-411F-AA16-7A8DA896EA0C}"/>
    <dgm:cxn modelId="{BB289747-0ADB-4932-A26A-60A68F6B39AA}" srcId="{0488BF57-22DC-42AB-9BD8-FC43790E0A1B}" destId="{76A38ADF-146C-42A1-AA2E-5D52BA69CB81}" srcOrd="0" destOrd="0" parTransId="{E176FA76-A1E8-409C-A3A9-6AB1C4F2A306}" sibTransId="{E529FF70-699B-4CD3-8CCC-C2964FB2ED0B}"/>
    <dgm:cxn modelId="{61F5BD09-DD82-4231-8D15-40DF98ABA7D0}" type="presParOf" srcId="{1F4E41A8-BE8B-4C58-907F-2BC04E62D266}" destId="{4E823D44-2842-41C5-B210-F15EBA383B51}" srcOrd="0" destOrd="0" presId="urn:microsoft.com/office/officeart/2005/8/layout/vList5"/>
    <dgm:cxn modelId="{C7ED420B-4DA3-4A4C-8A47-8BB68071A453}" type="presParOf" srcId="{4E823D44-2842-41C5-B210-F15EBA383B51}" destId="{A7C54BF0-63F1-45ED-BDFA-0F4DF7678737}" srcOrd="0" destOrd="0" presId="urn:microsoft.com/office/officeart/2005/8/layout/vList5"/>
    <dgm:cxn modelId="{6663F49B-6C77-4D5F-A685-A617B62DF206}" type="presParOf" srcId="{4E823D44-2842-41C5-B210-F15EBA383B51}" destId="{FD02E251-265D-4745-8389-E88FAD4BC286}" srcOrd="1" destOrd="0" presId="urn:microsoft.com/office/officeart/2005/8/layout/vList5"/>
    <dgm:cxn modelId="{40B7AA8A-1AEE-41A3-8397-5A592FC79C91}" type="presParOf" srcId="{1F4E41A8-BE8B-4C58-907F-2BC04E62D266}" destId="{C0F64424-E2BD-4425-B976-D8755106191F}" srcOrd="1" destOrd="0" presId="urn:microsoft.com/office/officeart/2005/8/layout/vList5"/>
    <dgm:cxn modelId="{F161D7FB-02F1-42D5-9722-97BDABDC559B}" type="presParOf" srcId="{1F4E41A8-BE8B-4C58-907F-2BC04E62D266}" destId="{BE59F83C-4607-4BFF-AFB1-05ADA0D5F48C}" srcOrd="2" destOrd="0" presId="urn:microsoft.com/office/officeart/2005/8/layout/vList5"/>
    <dgm:cxn modelId="{F9DD8466-4166-44DF-8A29-9BA6F6ACCEC8}" type="presParOf" srcId="{BE59F83C-4607-4BFF-AFB1-05ADA0D5F48C}" destId="{7D3FF405-0473-4A50-8C8D-EFA15B5132DF}" srcOrd="0" destOrd="0" presId="urn:microsoft.com/office/officeart/2005/8/layout/vList5"/>
    <dgm:cxn modelId="{B1FA7569-9821-42BF-8EB1-0EB15D8FF69A}" type="presParOf" srcId="{BE59F83C-4607-4BFF-AFB1-05ADA0D5F48C}" destId="{7AD7C1BF-CD3E-44F3-812F-9438B44EBF98}" srcOrd="1" destOrd="0" presId="urn:microsoft.com/office/officeart/2005/8/layout/vList5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7F9A9D-2EAA-4CBE-A54B-675F36735348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C6AC7E-196C-465E-A94B-1F2584A7F809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Over enthusiastic closure of distal </a:t>
          </a:r>
          <a:r>
            <a:rPr lang="en-US" sz="3200" b="1" dirty="0" err="1" smtClean="0">
              <a:solidFill>
                <a:schemeClr val="tx1"/>
              </a:solidFill>
            </a:rPr>
            <a:t>meatus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upto</a:t>
          </a:r>
          <a:r>
            <a:rPr lang="en-US" sz="3200" b="1" dirty="0" smtClean="0">
              <a:solidFill>
                <a:schemeClr val="tx1"/>
              </a:solidFill>
            </a:rPr>
            <a:t> the tip of </a:t>
          </a:r>
          <a:r>
            <a:rPr lang="en-US" sz="3200" b="1" dirty="0" err="1" smtClean="0">
              <a:solidFill>
                <a:schemeClr val="tx1"/>
              </a:solidFill>
            </a:rPr>
            <a:t>glans</a:t>
          </a:r>
          <a:r>
            <a:rPr lang="en-US" sz="3200" b="1" dirty="0" smtClean="0">
              <a:solidFill>
                <a:schemeClr val="tx1"/>
              </a:solidFill>
            </a:rPr>
            <a:t> leads to </a:t>
          </a:r>
          <a:r>
            <a:rPr lang="en-US" sz="3200" b="1" dirty="0" err="1" smtClean="0">
              <a:solidFill>
                <a:schemeClr val="tx1"/>
              </a:solidFill>
            </a:rPr>
            <a:t>meatal</a:t>
          </a:r>
          <a:r>
            <a:rPr lang="en-US" sz="3200" b="1" dirty="0" smtClean="0">
              <a:solidFill>
                <a:schemeClr val="tx1"/>
              </a:solidFill>
            </a:rPr>
            <a:t> </a:t>
          </a:r>
          <a:r>
            <a:rPr lang="en-US" sz="3200" b="1" dirty="0" err="1" smtClean="0">
              <a:solidFill>
                <a:schemeClr val="tx1"/>
              </a:solidFill>
            </a:rPr>
            <a:t>stenosis</a:t>
          </a:r>
          <a:r>
            <a:rPr lang="en-US" sz="4000" b="1" dirty="0" smtClean="0">
              <a:solidFill>
                <a:schemeClr val="tx1"/>
              </a:solidFill>
            </a:rPr>
            <a:t>:      </a:t>
          </a:r>
          <a:r>
            <a:rPr lang="en-US" sz="3600" b="1" dirty="0" smtClean="0">
              <a:solidFill>
                <a:schemeClr val="tx1"/>
              </a:solidFill>
            </a:rPr>
            <a:t> </a:t>
          </a:r>
          <a:r>
            <a:rPr lang="en-US" sz="2000" b="1" dirty="0" smtClean="0">
              <a:solidFill>
                <a:schemeClr val="tx1"/>
              </a:solidFill>
            </a:rPr>
            <a:t>Ref.</a:t>
          </a:r>
          <a:r>
            <a:rPr lang="en-US" sz="3600" b="1" dirty="0" smtClean="0">
              <a:solidFill>
                <a:schemeClr val="tx1"/>
              </a:solidFill>
            </a:rPr>
            <a:t>-</a:t>
          </a:r>
          <a:r>
            <a:rPr lang="en-US" sz="2000" b="1" dirty="0" smtClean="0">
              <a:solidFill>
                <a:srgbClr val="FF0066"/>
              </a:solidFill>
            </a:rPr>
            <a:t>Warren T Snodgrass</a:t>
          </a:r>
          <a:endParaRPr lang="en-US" sz="3900" b="1" dirty="0">
            <a:solidFill>
              <a:srgbClr val="FF0066"/>
            </a:solidFill>
          </a:endParaRPr>
        </a:p>
      </dgm:t>
    </dgm:pt>
    <dgm:pt modelId="{76021D36-1F82-438C-B1E4-137471FE59ED}" type="parTrans" cxnId="{D72137C5-176B-4A25-9E18-61C21342856C}">
      <dgm:prSet/>
      <dgm:spPr/>
      <dgm:t>
        <a:bodyPr/>
        <a:lstStyle/>
        <a:p>
          <a:endParaRPr lang="en-US"/>
        </a:p>
      </dgm:t>
    </dgm:pt>
    <dgm:pt modelId="{61ED114E-38E7-48BE-944E-69401B175C1C}" type="sibTrans" cxnId="{D72137C5-176B-4A25-9E18-61C21342856C}">
      <dgm:prSet/>
      <dgm:spPr/>
      <dgm:t>
        <a:bodyPr/>
        <a:lstStyle/>
        <a:p>
          <a:endParaRPr lang="en-US"/>
        </a:p>
      </dgm:t>
    </dgm:pt>
    <dgm:pt modelId="{65552D96-53F9-42B5-9B8B-551BE61A1BDC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0EDD8536-2D6C-4EB1-B210-D2492EE7963C}" type="parTrans" cxnId="{FF5130D8-D67B-4770-84D9-2D221502944E}">
      <dgm:prSet/>
      <dgm:spPr/>
      <dgm:t>
        <a:bodyPr/>
        <a:lstStyle/>
        <a:p>
          <a:endParaRPr lang="en-US"/>
        </a:p>
      </dgm:t>
    </dgm:pt>
    <dgm:pt modelId="{54DE2B36-4F14-44AA-9642-14AC34C49F20}" type="sibTrans" cxnId="{FF5130D8-D67B-4770-84D9-2D221502944E}">
      <dgm:prSet/>
      <dgm:spPr/>
      <dgm:t>
        <a:bodyPr/>
        <a:lstStyle/>
        <a:p>
          <a:endParaRPr lang="en-US"/>
        </a:p>
      </dgm:t>
    </dgm:pt>
    <dgm:pt modelId="{075434BA-4909-4CCF-8F7E-585C2F316B81}">
      <dgm:prSet phldrT="[Text]" phldr="1"/>
      <dgm:spPr/>
      <dgm:t>
        <a:bodyPr/>
        <a:lstStyle/>
        <a:p>
          <a:endParaRPr lang="en-US"/>
        </a:p>
      </dgm:t>
    </dgm:pt>
    <dgm:pt modelId="{A5A7815A-90FA-48AA-9146-44264A7C4C44}" type="parTrans" cxnId="{5370B30E-FEB5-436B-BCDB-BA8BABFA1B65}">
      <dgm:prSet/>
      <dgm:spPr/>
      <dgm:t>
        <a:bodyPr/>
        <a:lstStyle/>
        <a:p>
          <a:endParaRPr lang="en-US"/>
        </a:p>
      </dgm:t>
    </dgm:pt>
    <dgm:pt modelId="{8AC83323-6DC6-4B13-8D41-AE7D76644BC9}" type="sibTrans" cxnId="{5370B30E-FEB5-436B-BCDB-BA8BABFA1B65}">
      <dgm:prSet/>
      <dgm:spPr/>
      <dgm:t>
        <a:bodyPr/>
        <a:lstStyle/>
        <a:p>
          <a:endParaRPr lang="en-US"/>
        </a:p>
      </dgm:t>
    </dgm:pt>
    <dgm:pt modelId="{2AC2BEBF-F0E3-4590-9FB0-BA2AB64D2F47}">
      <dgm:prSet phldrT="[Text]" phldr="1"/>
      <dgm:spPr/>
      <dgm:t>
        <a:bodyPr/>
        <a:lstStyle/>
        <a:p>
          <a:endParaRPr lang="en-US"/>
        </a:p>
      </dgm:t>
    </dgm:pt>
    <dgm:pt modelId="{1EC7860F-2459-4036-AB3D-9633730D1998}" type="parTrans" cxnId="{9F43F664-460C-4862-9997-9E6275AB05E2}">
      <dgm:prSet/>
      <dgm:spPr/>
      <dgm:t>
        <a:bodyPr/>
        <a:lstStyle/>
        <a:p>
          <a:endParaRPr lang="en-US"/>
        </a:p>
      </dgm:t>
    </dgm:pt>
    <dgm:pt modelId="{F4252771-C43F-419B-9C71-CF01FCE0666A}" type="sibTrans" cxnId="{9F43F664-460C-4862-9997-9E6275AB05E2}">
      <dgm:prSet/>
      <dgm:spPr/>
      <dgm:t>
        <a:bodyPr/>
        <a:lstStyle/>
        <a:p>
          <a:endParaRPr lang="en-US"/>
        </a:p>
      </dgm:t>
    </dgm:pt>
    <dgm:pt modelId="{33B09F19-C687-4F42-B621-6EC4AECEAD0B}">
      <dgm:prSet phldrT="[Text]" phldr="1"/>
      <dgm:spPr/>
      <dgm:t>
        <a:bodyPr/>
        <a:lstStyle/>
        <a:p>
          <a:endParaRPr lang="en-US"/>
        </a:p>
      </dgm:t>
    </dgm:pt>
    <dgm:pt modelId="{71FD691C-E8CC-41E1-9DB8-4844D3E22740}" type="parTrans" cxnId="{ABA24317-D876-4518-98C9-CD8F7F00C7E5}">
      <dgm:prSet/>
      <dgm:spPr/>
      <dgm:t>
        <a:bodyPr/>
        <a:lstStyle/>
        <a:p>
          <a:endParaRPr lang="en-US"/>
        </a:p>
      </dgm:t>
    </dgm:pt>
    <dgm:pt modelId="{3923F969-B38B-46C9-A1E0-82DBCDEA2CA0}" type="sibTrans" cxnId="{ABA24317-D876-4518-98C9-CD8F7F00C7E5}">
      <dgm:prSet/>
      <dgm:spPr/>
      <dgm:t>
        <a:bodyPr/>
        <a:lstStyle/>
        <a:p>
          <a:endParaRPr lang="en-US"/>
        </a:p>
      </dgm:t>
    </dgm:pt>
    <dgm:pt modelId="{DDDBFBEC-AC66-48B6-9D09-9CAA157AAC0E}">
      <dgm:prSet phldrT="[Text]" phldr="1"/>
      <dgm:spPr/>
      <dgm:t>
        <a:bodyPr/>
        <a:lstStyle/>
        <a:p>
          <a:endParaRPr lang="en-US"/>
        </a:p>
      </dgm:t>
    </dgm:pt>
    <dgm:pt modelId="{22B8620C-9D9A-4CBC-A435-3E25BA9EB166}" type="parTrans" cxnId="{A3FBD85E-A513-4583-BFB5-90C36ECBA53C}">
      <dgm:prSet/>
      <dgm:spPr/>
      <dgm:t>
        <a:bodyPr/>
        <a:lstStyle/>
        <a:p>
          <a:endParaRPr lang="en-US"/>
        </a:p>
      </dgm:t>
    </dgm:pt>
    <dgm:pt modelId="{52AD3404-1335-4C49-8FE6-1C8BF3FC455F}" type="sibTrans" cxnId="{A3FBD85E-A513-4583-BFB5-90C36ECBA53C}">
      <dgm:prSet/>
      <dgm:spPr/>
      <dgm:t>
        <a:bodyPr/>
        <a:lstStyle/>
        <a:p>
          <a:endParaRPr lang="en-US"/>
        </a:p>
      </dgm:t>
    </dgm:pt>
    <dgm:pt modelId="{57451DA1-DB0B-40DD-8A98-D68E7F83F81E}">
      <dgm:prSet phldrT="[Text]" phldr="1"/>
      <dgm:spPr/>
      <dgm:t>
        <a:bodyPr/>
        <a:lstStyle/>
        <a:p>
          <a:endParaRPr lang="en-US"/>
        </a:p>
      </dgm:t>
    </dgm:pt>
    <dgm:pt modelId="{B4102C48-3C6C-4641-A007-57092BBEAD5C}" type="parTrans" cxnId="{334F52B9-6C45-4F7B-8FD0-EA4D1C1D9E70}">
      <dgm:prSet/>
      <dgm:spPr/>
      <dgm:t>
        <a:bodyPr/>
        <a:lstStyle/>
        <a:p>
          <a:endParaRPr lang="en-US"/>
        </a:p>
      </dgm:t>
    </dgm:pt>
    <dgm:pt modelId="{949CE6FC-4317-4E37-B52A-B43CF595572A}" type="sibTrans" cxnId="{334F52B9-6C45-4F7B-8FD0-EA4D1C1D9E70}">
      <dgm:prSet/>
      <dgm:spPr/>
      <dgm:t>
        <a:bodyPr/>
        <a:lstStyle/>
        <a:p>
          <a:endParaRPr lang="en-US"/>
        </a:p>
      </dgm:t>
    </dgm:pt>
    <dgm:pt modelId="{059A8ABE-1B6C-4364-B97F-EAFD8BE7EFE6}">
      <dgm:prSet phldrT="[Text]" phldr="1"/>
      <dgm:spPr/>
      <dgm:t>
        <a:bodyPr/>
        <a:lstStyle/>
        <a:p>
          <a:endParaRPr lang="en-US"/>
        </a:p>
      </dgm:t>
    </dgm:pt>
    <dgm:pt modelId="{5D473878-8258-47F8-8212-9C88E07C301E}" type="parTrans" cxnId="{05132739-AF21-4B2F-98EC-7D3FB750790B}">
      <dgm:prSet/>
      <dgm:spPr/>
      <dgm:t>
        <a:bodyPr/>
        <a:lstStyle/>
        <a:p>
          <a:endParaRPr lang="en-US"/>
        </a:p>
      </dgm:t>
    </dgm:pt>
    <dgm:pt modelId="{674FB71B-F618-4498-A6C6-837C79843403}" type="sibTrans" cxnId="{05132739-AF21-4B2F-98EC-7D3FB750790B}">
      <dgm:prSet/>
      <dgm:spPr/>
      <dgm:t>
        <a:bodyPr/>
        <a:lstStyle/>
        <a:p>
          <a:endParaRPr lang="en-US"/>
        </a:p>
      </dgm:t>
    </dgm:pt>
    <dgm:pt modelId="{FB825776-A423-4AE5-8F17-D14AD9187ED5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B16E5374-7722-483A-BB36-F451986BFD53}" type="sibTrans" cxnId="{4FF8B9CF-663A-4ED8-AA2F-DA220C832B16}">
      <dgm:prSet/>
      <dgm:spPr/>
      <dgm:t>
        <a:bodyPr/>
        <a:lstStyle/>
        <a:p>
          <a:endParaRPr lang="en-US"/>
        </a:p>
      </dgm:t>
    </dgm:pt>
    <dgm:pt modelId="{5602D5AA-DA8F-402C-8095-230CFE8779B3}" type="parTrans" cxnId="{4FF8B9CF-663A-4ED8-AA2F-DA220C832B16}">
      <dgm:prSet/>
      <dgm:spPr/>
      <dgm:t>
        <a:bodyPr/>
        <a:lstStyle/>
        <a:p>
          <a:endParaRPr lang="en-US"/>
        </a:p>
      </dgm:t>
    </dgm:pt>
    <dgm:pt modelId="{98DE98B2-6431-4696-AD0E-4298B7362A32}" type="pres">
      <dgm:prSet presAssocID="{147F9A9D-2EAA-4CBE-A54B-675F3673534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9255C6-A86D-43F7-95B6-C76457203E0C}" type="pres">
      <dgm:prSet presAssocID="{70C6AC7E-196C-465E-A94B-1F2584A7F809}" presName="roof" presStyleLbl="dkBgShp" presStyleIdx="0" presStyleCnt="2" custScaleY="92248" custLinFactNeighborY="-11240"/>
      <dgm:spPr/>
      <dgm:t>
        <a:bodyPr/>
        <a:lstStyle/>
        <a:p>
          <a:endParaRPr lang="en-US"/>
        </a:p>
      </dgm:t>
    </dgm:pt>
    <dgm:pt modelId="{CF942E5C-5F8C-41E9-A4E2-F2A0C857F21F}" type="pres">
      <dgm:prSet presAssocID="{70C6AC7E-196C-465E-A94B-1F2584A7F809}" presName="pillars" presStyleCnt="0"/>
      <dgm:spPr/>
    </dgm:pt>
    <dgm:pt modelId="{02760E72-3616-4B68-B079-5DAF75B7358A}" type="pres">
      <dgm:prSet presAssocID="{70C6AC7E-196C-465E-A94B-1F2584A7F809}" presName="pillar1" presStyleLbl="node1" presStyleIdx="0" presStyleCnt="2" custScaleY="96359" custLinFactNeighborY="-2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4D7727-7512-49F6-8553-C4C3B0447AF7}" type="pres">
      <dgm:prSet presAssocID="{65552D96-53F9-42B5-9B8B-551BE61A1BDC}" presName="pillarX" presStyleLbl="node1" presStyleIdx="1" presStyleCnt="2" custScaleY="963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E174CF-5D10-4E5E-B534-D1CF4E55ABDE}" type="pres">
      <dgm:prSet presAssocID="{70C6AC7E-196C-465E-A94B-1F2584A7F809}" presName="base" presStyleLbl="dkBgShp" presStyleIdx="1" presStyleCnt="2" custLinFactNeighborY="16611"/>
      <dgm:spPr/>
    </dgm:pt>
  </dgm:ptLst>
  <dgm:cxnLst>
    <dgm:cxn modelId="{0DAEE838-1340-4A0C-92A3-49BCA39C55DC}" type="presOf" srcId="{70C6AC7E-196C-465E-A94B-1F2584A7F809}" destId="{CB9255C6-A86D-43F7-95B6-C76457203E0C}" srcOrd="0" destOrd="0" presId="urn:microsoft.com/office/officeart/2005/8/layout/hList3"/>
    <dgm:cxn modelId="{D72137C5-176B-4A25-9E18-61C21342856C}" srcId="{147F9A9D-2EAA-4CBE-A54B-675F36735348}" destId="{70C6AC7E-196C-465E-A94B-1F2584A7F809}" srcOrd="0" destOrd="0" parTransId="{76021D36-1F82-438C-B1E4-137471FE59ED}" sibTransId="{61ED114E-38E7-48BE-944E-69401B175C1C}"/>
    <dgm:cxn modelId="{9BABD607-C607-4FEA-A620-B0936510813C}" type="presOf" srcId="{FB825776-A423-4AE5-8F17-D14AD9187ED5}" destId="{02760E72-3616-4B68-B079-5DAF75B7358A}" srcOrd="0" destOrd="0" presId="urn:microsoft.com/office/officeart/2005/8/layout/hList3"/>
    <dgm:cxn modelId="{5370B30E-FEB5-436B-BCDB-BA8BABFA1B65}" srcId="{147F9A9D-2EAA-4CBE-A54B-675F36735348}" destId="{075434BA-4909-4CCF-8F7E-585C2F316B81}" srcOrd="1" destOrd="0" parTransId="{A5A7815A-90FA-48AA-9146-44264A7C4C44}" sibTransId="{8AC83323-6DC6-4B13-8D41-AE7D76644BC9}"/>
    <dgm:cxn modelId="{9F43F664-460C-4862-9997-9E6275AB05E2}" srcId="{075434BA-4909-4CCF-8F7E-585C2F316B81}" destId="{2AC2BEBF-F0E3-4590-9FB0-BA2AB64D2F47}" srcOrd="0" destOrd="0" parTransId="{1EC7860F-2459-4036-AB3D-9633730D1998}" sibTransId="{F4252771-C43F-419B-9C71-CF01FCE0666A}"/>
    <dgm:cxn modelId="{334F52B9-6C45-4F7B-8FD0-EA4D1C1D9E70}" srcId="{DDDBFBEC-AC66-48B6-9D09-9CAA157AAC0E}" destId="{57451DA1-DB0B-40DD-8A98-D68E7F83F81E}" srcOrd="0" destOrd="0" parTransId="{B4102C48-3C6C-4641-A007-57092BBEAD5C}" sibTransId="{949CE6FC-4317-4E37-B52A-B43CF595572A}"/>
    <dgm:cxn modelId="{AE51B026-A2F4-4827-B77C-F3F2214E5DF7}" type="presOf" srcId="{147F9A9D-2EAA-4CBE-A54B-675F36735348}" destId="{98DE98B2-6431-4696-AD0E-4298B7362A32}" srcOrd="0" destOrd="0" presId="urn:microsoft.com/office/officeart/2005/8/layout/hList3"/>
    <dgm:cxn modelId="{FF5130D8-D67B-4770-84D9-2D221502944E}" srcId="{70C6AC7E-196C-465E-A94B-1F2584A7F809}" destId="{65552D96-53F9-42B5-9B8B-551BE61A1BDC}" srcOrd="1" destOrd="0" parTransId="{0EDD8536-2D6C-4EB1-B210-D2492EE7963C}" sibTransId="{54DE2B36-4F14-44AA-9642-14AC34C49F20}"/>
    <dgm:cxn modelId="{A3FBD85E-A513-4583-BFB5-90C36ECBA53C}" srcId="{147F9A9D-2EAA-4CBE-A54B-675F36735348}" destId="{DDDBFBEC-AC66-48B6-9D09-9CAA157AAC0E}" srcOrd="2" destOrd="0" parTransId="{22B8620C-9D9A-4CBC-A435-3E25BA9EB166}" sibTransId="{52AD3404-1335-4C49-8FE6-1C8BF3FC455F}"/>
    <dgm:cxn modelId="{05132739-AF21-4B2F-98EC-7D3FB750790B}" srcId="{DDDBFBEC-AC66-48B6-9D09-9CAA157AAC0E}" destId="{059A8ABE-1B6C-4364-B97F-EAFD8BE7EFE6}" srcOrd="1" destOrd="0" parTransId="{5D473878-8258-47F8-8212-9C88E07C301E}" sibTransId="{674FB71B-F618-4498-A6C6-837C79843403}"/>
    <dgm:cxn modelId="{ABA24317-D876-4518-98C9-CD8F7F00C7E5}" srcId="{075434BA-4909-4CCF-8F7E-585C2F316B81}" destId="{33B09F19-C687-4F42-B621-6EC4AECEAD0B}" srcOrd="1" destOrd="0" parTransId="{71FD691C-E8CC-41E1-9DB8-4844D3E22740}" sibTransId="{3923F969-B38B-46C9-A1E0-82DBCDEA2CA0}"/>
    <dgm:cxn modelId="{99E89C32-022C-42C9-892B-69039A333AD8}" type="presOf" srcId="{65552D96-53F9-42B5-9B8B-551BE61A1BDC}" destId="{F14D7727-7512-49F6-8553-C4C3B0447AF7}" srcOrd="0" destOrd="0" presId="urn:microsoft.com/office/officeart/2005/8/layout/hList3"/>
    <dgm:cxn modelId="{4FF8B9CF-663A-4ED8-AA2F-DA220C832B16}" srcId="{70C6AC7E-196C-465E-A94B-1F2584A7F809}" destId="{FB825776-A423-4AE5-8F17-D14AD9187ED5}" srcOrd="0" destOrd="0" parTransId="{5602D5AA-DA8F-402C-8095-230CFE8779B3}" sibTransId="{B16E5374-7722-483A-BB36-F451986BFD53}"/>
    <dgm:cxn modelId="{7A5468B5-01CC-4A77-9F58-C7D5D92ED9A4}" type="presParOf" srcId="{98DE98B2-6431-4696-AD0E-4298B7362A32}" destId="{CB9255C6-A86D-43F7-95B6-C76457203E0C}" srcOrd="0" destOrd="0" presId="urn:microsoft.com/office/officeart/2005/8/layout/hList3"/>
    <dgm:cxn modelId="{1C7BC3DB-5908-4007-B6BA-F34B133838CC}" type="presParOf" srcId="{98DE98B2-6431-4696-AD0E-4298B7362A32}" destId="{CF942E5C-5F8C-41E9-A4E2-F2A0C857F21F}" srcOrd="1" destOrd="0" presId="urn:microsoft.com/office/officeart/2005/8/layout/hList3"/>
    <dgm:cxn modelId="{C8BA92D2-3D6D-4832-BB00-721692E69DB1}" type="presParOf" srcId="{CF942E5C-5F8C-41E9-A4E2-F2A0C857F21F}" destId="{02760E72-3616-4B68-B079-5DAF75B7358A}" srcOrd="0" destOrd="0" presId="urn:microsoft.com/office/officeart/2005/8/layout/hList3"/>
    <dgm:cxn modelId="{A961CA57-22D5-4EFA-8DB4-7141532F64F6}" type="presParOf" srcId="{CF942E5C-5F8C-41E9-A4E2-F2A0C857F21F}" destId="{F14D7727-7512-49F6-8553-C4C3B0447AF7}" srcOrd="1" destOrd="0" presId="urn:microsoft.com/office/officeart/2005/8/layout/hList3"/>
    <dgm:cxn modelId="{3CDF42B7-F7F0-47AA-929C-9341A7B6C1CD}" type="presParOf" srcId="{98DE98B2-6431-4696-AD0E-4298B7362A32}" destId="{02E174CF-5D10-4E5E-B534-D1CF4E55ABDE}" srcOrd="2" destOrd="0" presId="urn:microsoft.com/office/officeart/2005/8/layout/hList3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99C7D2-F470-41CE-B8F0-9EC42CE429B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05802455-4AA7-486C-BA5C-7CFA6B0F15A1}">
      <dgm:prSet phldrT="[Text]" phldr="1"/>
      <dgm:spPr/>
      <dgm:t>
        <a:bodyPr/>
        <a:lstStyle/>
        <a:p>
          <a:endParaRPr lang="en-US"/>
        </a:p>
      </dgm:t>
    </dgm:pt>
    <dgm:pt modelId="{93EF7D08-DA0F-4E1F-B434-5E9D660FF75D}" type="parTrans" cxnId="{801C9818-81D0-46AD-936E-981CCE7228ED}">
      <dgm:prSet/>
      <dgm:spPr/>
      <dgm:t>
        <a:bodyPr/>
        <a:lstStyle/>
        <a:p>
          <a:endParaRPr lang="en-US"/>
        </a:p>
      </dgm:t>
    </dgm:pt>
    <dgm:pt modelId="{71492CDB-3C61-434C-AA05-5697DCA851AB}" type="sibTrans" cxnId="{801C9818-81D0-46AD-936E-981CCE7228ED}">
      <dgm:prSet/>
      <dgm:spPr/>
      <dgm:t>
        <a:bodyPr/>
        <a:lstStyle/>
        <a:p>
          <a:endParaRPr lang="en-US"/>
        </a:p>
      </dgm:t>
    </dgm:pt>
    <dgm:pt modelId="{CB15D3B0-6DBD-4022-A4F4-E757AB8DAF1B}">
      <dgm:prSet phldrT="[Text]" phldr="1"/>
      <dgm:spPr/>
      <dgm:t>
        <a:bodyPr/>
        <a:lstStyle/>
        <a:p>
          <a:endParaRPr lang="en-US"/>
        </a:p>
      </dgm:t>
    </dgm:pt>
    <dgm:pt modelId="{A192C2D4-78B8-4030-8748-34C10C8D5C7E}" type="parTrans" cxnId="{E73702F1-2369-43AB-B5F2-6033B2CEC014}">
      <dgm:prSet/>
      <dgm:spPr/>
      <dgm:t>
        <a:bodyPr/>
        <a:lstStyle/>
        <a:p>
          <a:endParaRPr lang="en-US"/>
        </a:p>
      </dgm:t>
    </dgm:pt>
    <dgm:pt modelId="{96958EAE-F57D-4A9A-8EE0-5ED0E4DCCDEC}" type="sibTrans" cxnId="{E73702F1-2369-43AB-B5F2-6033B2CEC014}">
      <dgm:prSet/>
      <dgm:spPr/>
      <dgm:t>
        <a:bodyPr/>
        <a:lstStyle/>
        <a:p>
          <a:endParaRPr lang="en-US"/>
        </a:p>
      </dgm:t>
    </dgm:pt>
    <dgm:pt modelId="{06F05835-3B20-4BBE-B580-6708CDAF83E1}">
      <dgm:prSet phldrT="[Text]" phldr="1"/>
      <dgm:spPr/>
      <dgm:t>
        <a:bodyPr/>
        <a:lstStyle/>
        <a:p>
          <a:endParaRPr lang="en-US"/>
        </a:p>
      </dgm:t>
    </dgm:pt>
    <dgm:pt modelId="{7F6FB45B-C2A0-4DB9-B638-CEAC3B06D21D}" type="parTrans" cxnId="{9AD18690-49EF-407A-874A-690712B0EE8A}">
      <dgm:prSet/>
      <dgm:spPr/>
      <dgm:t>
        <a:bodyPr/>
        <a:lstStyle/>
        <a:p>
          <a:endParaRPr lang="en-US"/>
        </a:p>
      </dgm:t>
    </dgm:pt>
    <dgm:pt modelId="{1BF5A74C-C146-4B99-B42E-8ADCD9001450}" type="sibTrans" cxnId="{9AD18690-49EF-407A-874A-690712B0EE8A}">
      <dgm:prSet/>
      <dgm:spPr/>
      <dgm:t>
        <a:bodyPr/>
        <a:lstStyle/>
        <a:p>
          <a:endParaRPr lang="en-US"/>
        </a:p>
      </dgm:t>
    </dgm:pt>
    <dgm:pt modelId="{6C8BB9C8-FCB7-4F73-9137-3437EE299025}" type="pres">
      <dgm:prSet presAssocID="{4199C7D2-F470-41CE-B8F0-9EC42CE429BD}" presName="Name0" presStyleCnt="0">
        <dgm:presLayoutVars>
          <dgm:dir/>
          <dgm:resizeHandles val="exact"/>
        </dgm:presLayoutVars>
      </dgm:prSet>
      <dgm:spPr/>
    </dgm:pt>
    <dgm:pt modelId="{828E6CBC-A241-4193-9FD5-55047AB242ED}" type="pres">
      <dgm:prSet presAssocID="{4199C7D2-F470-41CE-B8F0-9EC42CE429BD}" presName="fgShape" presStyleLbl="fgShp" presStyleIdx="0" presStyleCnt="1" custFlipVert="0" custFlipHor="0" custScaleX="2262" custScaleY="6734" custLinFactNeighborX="51453" custLinFactNeighborY="46662"/>
      <dgm:spPr>
        <a:prstGeom prst="rect">
          <a:avLst/>
        </a:prstGeom>
      </dgm:spPr>
    </dgm:pt>
    <dgm:pt modelId="{CB1BBF49-2FBB-4E3E-A502-E47382CC22B0}" type="pres">
      <dgm:prSet presAssocID="{4199C7D2-F470-41CE-B8F0-9EC42CE429BD}" presName="linComp" presStyleCnt="0"/>
      <dgm:spPr/>
    </dgm:pt>
    <dgm:pt modelId="{007531FE-082D-47A5-B9CA-C8B1B5A32096}" type="pres">
      <dgm:prSet presAssocID="{05802455-4AA7-486C-BA5C-7CFA6B0F15A1}" presName="compNode" presStyleCnt="0"/>
      <dgm:spPr/>
    </dgm:pt>
    <dgm:pt modelId="{DB6F97A4-437E-4549-ADA3-8DB404FF9B09}" type="pres">
      <dgm:prSet presAssocID="{05802455-4AA7-486C-BA5C-7CFA6B0F15A1}" presName="bkgdShape" presStyleLbl="node1" presStyleIdx="0" presStyleCnt="3" custLinFactNeighborY="-7234"/>
      <dgm:spPr/>
      <dgm:t>
        <a:bodyPr/>
        <a:lstStyle/>
        <a:p>
          <a:endParaRPr lang="en-US"/>
        </a:p>
      </dgm:t>
    </dgm:pt>
    <dgm:pt modelId="{E65B4B0D-9A74-4C0B-AC2C-DF25757B92DB}" type="pres">
      <dgm:prSet presAssocID="{05802455-4AA7-486C-BA5C-7CFA6B0F15A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0BA5F6-F773-489D-B581-7F8EB32A472F}" type="pres">
      <dgm:prSet presAssocID="{05802455-4AA7-486C-BA5C-7CFA6B0F15A1}" presName="invisiNode" presStyleLbl="node1" presStyleIdx="0" presStyleCnt="3"/>
      <dgm:spPr/>
    </dgm:pt>
    <dgm:pt modelId="{5D040916-F0EE-4F30-86C3-5D04F93B4448}" type="pres">
      <dgm:prSet presAssocID="{05802455-4AA7-486C-BA5C-7CFA6B0F15A1}" presName="imagNode" presStyleLbl="fgImgPlace1" presStyleIdx="0" presStyleCnt="3" custScaleX="175316" custScaleY="243157" custLinFactNeighborY="718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78D939A-C9CC-4044-9A76-56E1C05D91A8}" type="pres">
      <dgm:prSet presAssocID="{71492CDB-3C61-434C-AA05-5697DCA851A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A4EFAA-7D41-4099-998E-F155912D90A5}" type="pres">
      <dgm:prSet presAssocID="{CB15D3B0-6DBD-4022-A4F4-E757AB8DAF1B}" presName="compNode" presStyleCnt="0"/>
      <dgm:spPr/>
    </dgm:pt>
    <dgm:pt modelId="{FD7377BF-83DC-4C3D-AC7F-A4C71A293159}" type="pres">
      <dgm:prSet presAssocID="{CB15D3B0-6DBD-4022-A4F4-E757AB8DAF1B}" presName="bkgdShape" presStyleLbl="node1" presStyleIdx="1" presStyleCnt="3" custLinFactNeighborY="-9615"/>
      <dgm:spPr/>
      <dgm:t>
        <a:bodyPr/>
        <a:lstStyle/>
        <a:p>
          <a:endParaRPr lang="en-US"/>
        </a:p>
      </dgm:t>
    </dgm:pt>
    <dgm:pt modelId="{90710F6E-8296-4DB0-915A-5494ACF62A67}" type="pres">
      <dgm:prSet presAssocID="{CB15D3B0-6DBD-4022-A4F4-E757AB8DAF1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A03F1F-0862-434F-ADA2-474ECEB26202}" type="pres">
      <dgm:prSet presAssocID="{CB15D3B0-6DBD-4022-A4F4-E757AB8DAF1B}" presName="invisiNode" presStyleLbl="node1" presStyleIdx="1" presStyleCnt="3"/>
      <dgm:spPr/>
    </dgm:pt>
    <dgm:pt modelId="{EBB23F71-A3F6-4840-9BA6-C8AA0B1FE59E}" type="pres">
      <dgm:prSet presAssocID="{CB15D3B0-6DBD-4022-A4F4-E757AB8DAF1B}" presName="imagNode" presStyleLbl="fgImgPlace1" presStyleIdx="1" presStyleCnt="3" custScaleX="171901" custScaleY="257324" custLinFactNeighborY="6552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BA3EBBE-D7C1-41B4-A28B-2CAD1F26D0F9}" type="pres">
      <dgm:prSet presAssocID="{96958EAE-F57D-4A9A-8EE0-5ED0E4DCCDE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4BA47CF-0415-4BD7-AB83-F7B82921613D}" type="pres">
      <dgm:prSet presAssocID="{06F05835-3B20-4BBE-B580-6708CDAF83E1}" presName="compNode" presStyleCnt="0"/>
      <dgm:spPr/>
    </dgm:pt>
    <dgm:pt modelId="{A55EA1B3-16F1-43EC-A526-B31609B812B8}" type="pres">
      <dgm:prSet presAssocID="{06F05835-3B20-4BBE-B580-6708CDAF83E1}" presName="bkgdShape" presStyleLbl="node1" presStyleIdx="2" presStyleCnt="3" custLinFactNeighborY="-6774"/>
      <dgm:spPr/>
      <dgm:t>
        <a:bodyPr/>
        <a:lstStyle/>
        <a:p>
          <a:endParaRPr lang="en-US"/>
        </a:p>
      </dgm:t>
    </dgm:pt>
    <dgm:pt modelId="{F03197AF-A995-4238-9439-E31F43110E18}" type="pres">
      <dgm:prSet presAssocID="{06F05835-3B20-4BBE-B580-6708CDAF83E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D93A3-A09D-41D3-98B2-68793A5D0AA2}" type="pres">
      <dgm:prSet presAssocID="{06F05835-3B20-4BBE-B580-6708CDAF83E1}" presName="invisiNode" presStyleLbl="node1" presStyleIdx="2" presStyleCnt="3"/>
      <dgm:spPr/>
    </dgm:pt>
    <dgm:pt modelId="{0869FD94-E1C2-48B3-8172-D47347D27FB2}" type="pres">
      <dgm:prSet presAssocID="{06F05835-3B20-4BBE-B580-6708CDAF83E1}" presName="imagNode" presStyleLbl="fgImgPlace1" presStyleIdx="2" presStyleCnt="3" custScaleX="158375" custScaleY="247740" custLinFactNeighborY="6584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AD18690-49EF-407A-874A-690712B0EE8A}" srcId="{4199C7D2-F470-41CE-B8F0-9EC42CE429BD}" destId="{06F05835-3B20-4BBE-B580-6708CDAF83E1}" srcOrd="2" destOrd="0" parTransId="{7F6FB45B-C2A0-4DB9-B638-CEAC3B06D21D}" sibTransId="{1BF5A74C-C146-4B99-B42E-8ADCD9001450}"/>
    <dgm:cxn modelId="{30C62499-0E78-417D-8252-C53D97B8CEBA}" type="presOf" srcId="{71492CDB-3C61-434C-AA05-5697DCA851AB}" destId="{578D939A-C9CC-4044-9A76-56E1C05D91A8}" srcOrd="0" destOrd="0" presId="urn:microsoft.com/office/officeart/2005/8/layout/hList7"/>
    <dgm:cxn modelId="{E55D725F-2B71-4603-9FDE-71E8F107DD71}" type="presOf" srcId="{4199C7D2-F470-41CE-B8F0-9EC42CE429BD}" destId="{6C8BB9C8-FCB7-4F73-9137-3437EE299025}" srcOrd="0" destOrd="0" presId="urn:microsoft.com/office/officeart/2005/8/layout/hList7"/>
    <dgm:cxn modelId="{3FBE2256-1A57-411B-A5D4-1268E196501C}" type="presOf" srcId="{05802455-4AA7-486C-BA5C-7CFA6B0F15A1}" destId="{E65B4B0D-9A74-4C0B-AC2C-DF25757B92DB}" srcOrd="1" destOrd="0" presId="urn:microsoft.com/office/officeart/2005/8/layout/hList7"/>
    <dgm:cxn modelId="{D2D320A5-4AF0-4637-8244-6E587DE84C42}" type="presOf" srcId="{05802455-4AA7-486C-BA5C-7CFA6B0F15A1}" destId="{DB6F97A4-437E-4549-ADA3-8DB404FF9B09}" srcOrd="0" destOrd="0" presId="urn:microsoft.com/office/officeart/2005/8/layout/hList7"/>
    <dgm:cxn modelId="{4FFA7C6C-1E28-4AB5-8AE8-751A4341B3A9}" type="presOf" srcId="{CB15D3B0-6DBD-4022-A4F4-E757AB8DAF1B}" destId="{FD7377BF-83DC-4C3D-AC7F-A4C71A293159}" srcOrd="0" destOrd="0" presId="urn:microsoft.com/office/officeart/2005/8/layout/hList7"/>
    <dgm:cxn modelId="{E73702F1-2369-43AB-B5F2-6033B2CEC014}" srcId="{4199C7D2-F470-41CE-B8F0-9EC42CE429BD}" destId="{CB15D3B0-6DBD-4022-A4F4-E757AB8DAF1B}" srcOrd="1" destOrd="0" parTransId="{A192C2D4-78B8-4030-8748-34C10C8D5C7E}" sibTransId="{96958EAE-F57D-4A9A-8EE0-5ED0E4DCCDEC}"/>
    <dgm:cxn modelId="{7D814B80-30D8-4860-BB60-7AB20DD42848}" type="presOf" srcId="{06F05835-3B20-4BBE-B580-6708CDAF83E1}" destId="{F03197AF-A995-4238-9439-E31F43110E18}" srcOrd="1" destOrd="0" presId="urn:microsoft.com/office/officeart/2005/8/layout/hList7"/>
    <dgm:cxn modelId="{F638CE7B-67E8-435E-A829-AD13C5A8EF8F}" type="presOf" srcId="{96958EAE-F57D-4A9A-8EE0-5ED0E4DCCDEC}" destId="{9BA3EBBE-D7C1-41B4-A28B-2CAD1F26D0F9}" srcOrd="0" destOrd="0" presId="urn:microsoft.com/office/officeart/2005/8/layout/hList7"/>
    <dgm:cxn modelId="{7DB3CA83-E75C-48D0-B98C-27490CE72036}" type="presOf" srcId="{06F05835-3B20-4BBE-B580-6708CDAF83E1}" destId="{A55EA1B3-16F1-43EC-A526-B31609B812B8}" srcOrd="0" destOrd="0" presId="urn:microsoft.com/office/officeart/2005/8/layout/hList7"/>
    <dgm:cxn modelId="{801C9818-81D0-46AD-936E-981CCE7228ED}" srcId="{4199C7D2-F470-41CE-B8F0-9EC42CE429BD}" destId="{05802455-4AA7-486C-BA5C-7CFA6B0F15A1}" srcOrd="0" destOrd="0" parTransId="{93EF7D08-DA0F-4E1F-B434-5E9D660FF75D}" sibTransId="{71492CDB-3C61-434C-AA05-5697DCA851AB}"/>
    <dgm:cxn modelId="{4D484F28-765B-4A2F-9645-13EEDC0524EC}" type="presOf" srcId="{CB15D3B0-6DBD-4022-A4F4-E757AB8DAF1B}" destId="{90710F6E-8296-4DB0-915A-5494ACF62A67}" srcOrd="1" destOrd="0" presId="urn:microsoft.com/office/officeart/2005/8/layout/hList7"/>
    <dgm:cxn modelId="{8E37B399-940D-4E1D-9002-A22EA2C96C6D}" type="presParOf" srcId="{6C8BB9C8-FCB7-4F73-9137-3437EE299025}" destId="{828E6CBC-A241-4193-9FD5-55047AB242ED}" srcOrd="0" destOrd="0" presId="urn:microsoft.com/office/officeart/2005/8/layout/hList7"/>
    <dgm:cxn modelId="{AE9B11A5-7C77-4940-AE47-C58E65585B5E}" type="presParOf" srcId="{6C8BB9C8-FCB7-4F73-9137-3437EE299025}" destId="{CB1BBF49-2FBB-4E3E-A502-E47382CC22B0}" srcOrd="1" destOrd="0" presId="urn:microsoft.com/office/officeart/2005/8/layout/hList7"/>
    <dgm:cxn modelId="{A97EE024-D2C7-4C61-9670-C0EC9CD9D53E}" type="presParOf" srcId="{CB1BBF49-2FBB-4E3E-A502-E47382CC22B0}" destId="{007531FE-082D-47A5-B9CA-C8B1B5A32096}" srcOrd="0" destOrd="0" presId="urn:microsoft.com/office/officeart/2005/8/layout/hList7"/>
    <dgm:cxn modelId="{BE1FF4EB-E375-4938-AB4D-42D654F3B2FA}" type="presParOf" srcId="{007531FE-082D-47A5-B9CA-C8B1B5A32096}" destId="{DB6F97A4-437E-4549-ADA3-8DB404FF9B09}" srcOrd="0" destOrd="0" presId="urn:microsoft.com/office/officeart/2005/8/layout/hList7"/>
    <dgm:cxn modelId="{8068B58C-F880-4F1C-A7AE-472EB582613B}" type="presParOf" srcId="{007531FE-082D-47A5-B9CA-C8B1B5A32096}" destId="{E65B4B0D-9A74-4C0B-AC2C-DF25757B92DB}" srcOrd="1" destOrd="0" presId="urn:microsoft.com/office/officeart/2005/8/layout/hList7"/>
    <dgm:cxn modelId="{9EB6C50F-895A-496B-95AD-5D3C20674CBC}" type="presParOf" srcId="{007531FE-082D-47A5-B9CA-C8B1B5A32096}" destId="{510BA5F6-F773-489D-B581-7F8EB32A472F}" srcOrd="2" destOrd="0" presId="urn:microsoft.com/office/officeart/2005/8/layout/hList7"/>
    <dgm:cxn modelId="{7EFFCBF7-5F28-46C7-8841-B2A92F0B3CE3}" type="presParOf" srcId="{007531FE-082D-47A5-B9CA-C8B1B5A32096}" destId="{5D040916-F0EE-4F30-86C3-5D04F93B4448}" srcOrd="3" destOrd="0" presId="urn:microsoft.com/office/officeart/2005/8/layout/hList7"/>
    <dgm:cxn modelId="{B66F3345-9AC1-41FE-91DF-AE94E9A9D92D}" type="presParOf" srcId="{CB1BBF49-2FBB-4E3E-A502-E47382CC22B0}" destId="{578D939A-C9CC-4044-9A76-56E1C05D91A8}" srcOrd="1" destOrd="0" presId="urn:microsoft.com/office/officeart/2005/8/layout/hList7"/>
    <dgm:cxn modelId="{85317CAC-2090-44EC-9582-148A5DD9165A}" type="presParOf" srcId="{CB1BBF49-2FBB-4E3E-A502-E47382CC22B0}" destId="{F6A4EFAA-7D41-4099-998E-F155912D90A5}" srcOrd="2" destOrd="0" presId="urn:microsoft.com/office/officeart/2005/8/layout/hList7"/>
    <dgm:cxn modelId="{B62714BC-6B87-4617-9BA3-82E656615005}" type="presParOf" srcId="{F6A4EFAA-7D41-4099-998E-F155912D90A5}" destId="{FD7377BF-83DC-4C3D-AC7F-A4C71A293159}" srcOrd="0" destOrd="0" presId="urn:microsoft.com/office/officeart/2005/8/layout/hList7"/>
    <dgm:cxn modelId="{95EA70CE-D760-495F-A698-E637EC00CEE2}" type="presParOf" srcId="{F6A4EFAA-7D41-4099-998E-F155912D90A5}" destId="{90710F6E-8296-4DB0-915A-5494ACF62A67}" srcOrd="1" destOrd="0" presId="urn:microsoft.com/office/officeart/2005/8/layout/hList7"/>
    <dgm:cxn modelId="{A69E9954-C199-4C06-87FC-C3C6D3BBD6E0}" type="presParOf" srcId="{F6A4EFAA-7D41-4099-998E-F155912D90A5}" destId="{21A03F1F-0862-434F-ADA2-474ECEB26202}" srcOrd="2" destOrd="0" presId="urn:microsoft.com/office/officeart/2005/8/layout/hList7"/>
    <dgm:cxn modelId="{BED05579-7533-4F8D-AEDE-0142F8C45065}" type="presParOf" srcId="{F6A4EFAA-7D41-4099-998E-F155912D90A5}" destId="{EBB23F71-A3F6-4840-9BA6-C8AA0B1FE59E}" srcOrd="3" destOrd="0" presId="urn:microsoft.com/office/officeart/2005/8/layout/hList7"/>
    <dgm:cxn modelId="{0EC99E01-D077-4ED8-B7DC-906D1F59D453}" type="presParOf" srcId="{CB1BBF49-2FBB-4E3E-A502-E47382CC22B0}" destId="{9BA3EBBE-D7C1-41B4-A28B-2CAD1F26D0F9}" srcOrd="3" destOrd="0" presId="urn:microsoft.com/office/officeart/2005/8/layout/hList7"/>
    <dgm:cxn modelId="{B7299013-A2A8-4350-B794-B0D1173F4057}" type="presParOf" srcId="{CB1BBF49-2FBB-4E3E-A502-E47382CC22B0}" destId="{B4BA47CF-0415-4BD7-AB83-F7B82921613D}" srcOrd="4" destOrd="0" presId="urn:microsoft.com/office/officeart/2005/8/layout/hList7"/>
    <dgm:cxn modelId="{E1CD083F-0F84-4032-90F1-CD50C2C812B2}" type="presParOf" srcId="{B4BA47CF-0415-4BD7-AB83-F7B82921613D}" destId="{A55EA1B3-16F1-43EC-A526-B31609B812B8}" srcOrd="0" destOrd="0" presId="urn:microsoft.com/office/officeart/2005/8/layout/hList7"/>
    <dgm:cxn modelId="{945EF754-5DD1-4E7A-83A3-D7FBC8382603}" type="presParOf" srcId="{B4BA47CF-0415-4BD7-AB83-F7B82921613D}" destId="{F03197AF-A995-4238-9439-E31F43110E18}" srcOrd="1" destOrd="0" presId="urn:microsoft.com/office/officeart/2005/8/layout/hList7"/>
    <dgm:cxn modelId="{FEA6F598-B972-48B7-9853-922186871862}" type="presParOf" srcId="{B4BA47CF-0415-4BD7-AB83-F7B82921613D}" destId="{059D93A3-A09D-41D3-98B2-68793A5D0AA2}" srcOrd="2" destOrd="0" presId="urn:microsoft.com/office/officeart/2005/8/layout/hList7"/>
    <dgm:cxn modelId="{F5397D2C-322A-4EE0-97FD-D85D8F089855}" type="presParOf" srcId="{B4BA47CF-0415-4BD7-AB83-F7B82921613D}" destId="{0869FD94-E1C2-48B3-8172-D47347D27FB2}" srcOrd="3" destOrd="0" presId="urn:microsoft.com/office/officeart/2005/8/layout/hList7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75E93E-6E6D-4C01-A650-61E16B2F6D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97B5ED-C70B-435F-855B-53E3A1F3E81E}">
      <dgm:prSet phldrT="[Text]" custT="1"/>
      <dgm:spPr/>
      <dgm:t>
        <a:bodyPr/>
        <a:lstStyle/>
        <a:p>
          <a:r>
            <a:rPr lang="en-US" sz="2800" dirty="0" smtClean="0"/>
            <a:t>Prevent tube </a:t>
          </a:r>
          <a:r>
            <a:rPr lang="en-US" sz="2800" dirty="0" err="1" smtClean="0"/>
            <a:t>blokage</a:t>
          </a:r>
          <a:r>
            <a:rPr lang="en-US" sz="2800" dirty="0" smtClean="0"/>
            <a:t> by urinary sludge/sediment</a:t>
          </a:r>
          <a:endParaRPr lang="en-US" sz="2800" dirty="0"/>
        </a:p>
      </dgm:t>
    </dgm:pt>
    <dgm:pt modelId="{2AC764E5-FD3A-4567-BAB2-85F4D1516739}" type="parTrans" cxnId="{CE6B96D0-A6BA-463F-8DF6-CBAA0E7036DC}">
      <dgm:prSet/>
      <dgm:spPr/>
      <dgm:t>
        <a:bodyPr/>
        <a:lstStyle/>
        <a:p>
          <a:endParaRPr lang="en-US"/>
        </a:p>
      </dgm:t>
    </dgm:pt>
    <dgm:pt modelId="{FF9AD621-7992-4D6D-A343-12FFED06DE33}" type="sibTrans" cxnId="{CE6B96D0-A6BA-463F-8DF6-CBAA0E7036DC}">
      <dgm:prSet/>
      <dgm:spPr/>
      <dgm:t>
        <a:bodyPr/>
        <a:lstStyle/>
        <a:p>
          <a:endParaRPr lang="en-US"/>
        </a:p>
      </dgm:t>
    </dgm:pt>
    <dgm:pt modelId="{1BF0F10F-2368-4240-8160-953DC42F8C22}">
      <dgm:prSet phldrT="[Text]"/>
      <dgm:spPr/>
      <dgm:t>
        <a:bodyPr/>
        <a:lstStyle/>
        <a:p>
          <a:endParaRPr lang="en-US" dirty="0"/>
        </a:p>
      </dgm:t>
    </dgm:pt>
    <dgm:pt modelId="{E51F1065-FB1F-42CB-B465-724FA72F6AAB}" type="parTrans" cxnId="{F17524F7-68B3-4E54-AEFD-EE0F0CD19DA8}">
      <dgm:prSet/>
      <dgm:spPr/>
      <dgm:t>
        <a:bodyPr/>
        <a:lstStyle/>
        <a:p>
          <a:endParaRPr lang="en-US"/>
        </a:p>
      </dgm:t>
    </dgm:pt>
    <dgm:pt modelId="{7655C5A3-8BF5-407C-8DB9-DF6928E7D396}" type="sibTrans" cxnId="{F17524F7-68B3-4E54-AEFD-EE0F0CD19DA8}">
      <dgm:prSet/>
      <dgm:spPr/>
      <dgm:t>
        <a:bodyPr/>
        <a:lstStyle/>
        <a:p>
          <a:endParaRPr lang="en-US"/>
        </a:p>
      </dgm:t>
    </dgm:pt>
    <dgm:pt modelId="{43E46B38-F9F5-41BA-A5A0-E6B7B8D611CE}">
      <dgm:prSet phldrT="[Text]" custT="1"/>
      <dgm:spPr/>
      <dgm:t>
        <a:bodyPr/>
        <a:lstStyle/>
        <a:p>
          <a:r>
            <a:rPr lang="en-US" sz="3200" dirty="0" smtClean="0"/>
            <a:t>Chance of accidental bed wet</a:t>
          </a:r>
          <a:endParaRPr lang="en-US" sz="3200" dirty="0"/>
        </a:p>
      </dgm:t>
    </dgm:pt>
    <dgm:pt modelId="{2D1880EF-9C4F-447E-97FA-70B8D43BA75C}" type="parTrans" cxnId="{BE978EF4-F24D-47CD-9A00-3F169B3B2621}">
      <dgm:prSet/>
      <dgm:spPr/>
      <dgm:t>
        <a:bodyPr/>
        <a:lstStyle/>
        <a:p>
          <a:endParaRPr lang="en-US"/>
        </a:p>
      </dgm:t>
    </dgm:pt>
    <dgm:pt modelId="{C4FB01BD-CD36-4134-8E73-FD14266C329A}" type="sibTrans" cxnId="{BE978EF4-F24D-47CD-9A00-3F169B3B2621}">
      <dgm:prSet/>
      <dgm:spPr/>
      <dgm:t>
        <a:bodyPr/>
        <a:lstStyle/>
        <a:p>
          <a:endParaRPr lang="en-US"/>
        </a:p>
      </dgm:t>
    </dgm:pt>
    <dgm:pt modelId="{EB93930D-EE23-4208-84EE-64D87E3D29E4}">
      <dgm:prSet phldrT="[Text]"/>
      <dgm:spPr/>
      <dgm:t>
        <a:bodyPr/>
        <a:lstStyle/>
        <a:p>
          <a:endParaRPr lang="en-US" dirty="0"/>
        </a:p>
      </dgm:t>
    </dgm:pt>
    <dgm:pt modelId="{17BC6323-77C1-4640-BACA-00845D9BA09B}" type="parTrans" cxnId="{E2170FCF-5039-4F58-A9C1-3E4ADB232006}">
      <dgm:prSet/>
      <dgm:spPr/>
      <dgm:t>
        <a:bodyPr/>
        <a:lstStyle/>
        <a:p>
          <a:endParaRPr lang="en-US"/>
        </a:p>
      </dgm:t>
    </dgm:pt>
    <dgm:pt modelId="{142EB315-67C7-4BBB-8C2C-7D0D37F99B29}" type="sibTrans" cxnId="{E2170FCF-5039-4F58-A9C1-3E4ADB232006}">
      <dgm:prSet/>
      <dgm:spPr/>
      <dgm:t>
        <a:bodyPr/>
        <a:lstStyle/>
        <a:p>
          <a:endParaRPr lang="en-US"/>
        </a:p>
      </dgm:t>
    </dgm:pt>
    <dgm:pt modelId="{412C24B0-8207-4055-B95D-399A7C6EF9BB}" type="pres">
      <dgm:prSet presAssocID="{9875E93E-6E6D-4C01-A650-61E16B2F6D5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612694-B75E-458A-A276-4662E6DE767B}" type="pres">
      <dgm:prSet presAssocID="{7597B5ED-C70B-435F-855B-53E3A1F3E81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4E5FC9-CBCE-411F-BBE9-A025846074C8}" type="pres">
      <dgm:prSet presAssocID="{7597B5ED-C70B-435F-855B-53E3A1F3E81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267B57-7BBD-4D64-9292-930DC3B2DB2F}" type="pres">
      <dgm:prSet presAssocID="{43E46B38-F9F5-41BA-A5A0-E6B7B8D611C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008133-DFC7-4B7D-856C-815E0E09B410}" type="pres">
      <dgm:prSet presAssocID="{43E46B38-F9F5-41BA-A5A0-E6B7B8D611CE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1BE482-A811-4882-A438-554C0143BD03}" type="presOf" srcId="{EB93930D-EE23-4208-84EE-64D87E3D29E4}" destId="{41008133-DFC7-4B7D-856C-815E0E09B410}" srcOrd="0" destOrd="0" presId="urn:microsoft.com/office/officeart/2005/8/layout/vList2"/>
    <dgm:cxn modelId="{E47750DA-4AEB-4D07-B48A-50D1BDAB2FC1}" type="presOf" srcId="{7597B5ED-C70B-435F-855B-53E3A1F3E81E}" destId="{81612694-B75E-458A-A276-4662E6DE767B}" srcOrd="0" destOrd="0" presId="urn:microsoft.com/office/officeart/2005/8/layout/vList2"/>
    <dgm:cxn modelId="{F17524F7-68B3-4E54-AEFD-EE0F0CD19DA8}" srcId="{7597B5ED-C70B-435F-855B-53E3A1F3E81E}" destId="{1BF0F10F-2368-4240-8160-953DC42F8C22}" srcOrd="0" destOrd="0" parTransId="{E51F1065-FB1F-42CB-B465-724FA72F6AAB}" sibTransId="{7655C5A3-8BF5-407C-8DB9-DF6928E7D396}"/>
    <dgm:cxn modelId="{3F7C6061-D169-4415-B7E1-DC4394B17AD4}" type="presOf" srcId="{1BF0F10F-2368-4240-8160-953DC42F8C22}" destId="{A24E5FC9-CBCE-411F-BBE9-A025846074C8}" srcOrd="0" destOrd="0" presId="urn:microsoft.com/office/officeart/2005/8/layout/vList2"/>
    <dgm:cxn modelId="{E2170FCF-5039-4F58-A9C1-3E4ADB232006}" srcId="{43E46B38-F9F5-41BA-A5A0-E6B7B8D611CE}" destId="{EB93930D-EE23-4208-84EE-64D87E3D29E4}" srcOrd="0" destOrd="0" parTransId="{17BC6323-77C1-4640-BACA-00845D9BA09B}" sibTransId="{142EB315-67C7-4BBB-8C2C-7D0D37F99B29}"/>
    <dgm:cxn modelId="{BE978EF4-F24D-47CD-9A00-3F169B3B2621}" srcId="{9875E93E-6E6D-4C01-A650-61E16B2F6D5B}" destId="{43E46B38-F9F5-41BA-A5A0-E6B7B8D611CE}" srcOrd="1" destOrd="0" parTransId="{2D1880EF-9C4F-447E-97FA-70B8D43BA75C}" sibTransId="{C4FB01BD-CD36-4134-8E73-FD14266C329A}"/>
    <dgm:cxn modelId="{CE6B96D0-A6BA-463F-8DF6-CBAA0E7036DC}" srcId="{9875E93E-6E6D-4C01-A650-61E16B2F6D5B}" destId="{7597B5ED-C70B-435F-855B-53E3A1F3E81E}" srcOrd="0" destOrd="0" parTransId="{2AC764E5-FD3A-4567-BAB2-85F4D1516739}" sibTransId="{FF9AD621-7992-4D6D-A343-12FFED06DE33}"/>
    <dgm:cxn modelId="{EBC2027D-0B0B-4E4A-AE1F-92740CB4F2BC}" type="presOf" srcId="{43E46B38-F9F5-41BA-A5A0-E6B7B8D611CE}" destId="{7B267B57-7BBD-4D64-9292-930DC3B2DB2F}" srcOrd="0" destOrd="0" presId="urn:microsoft.com/office/officeart/2005/8/layout/vList2"/>
    <dgm:cxn modelId="{8DB271D0-0EC3-401B-885F-29A738275547}" type="presOf" srcId="{9875E93E-6E6D-4C01-A650-61E16B2F6D5B}" destId="{412C24B0-8207-4055-B95D-399A7C6EF9BB}" srcOrd="0" destOrd="0" presId="urn:microsoft.com/office/officeart/2005/8/layout/vList2"/>
    <dgm:cxn modelId="{DF7FE43A-8A70-4077-9E9D-DDD26AD7D2BD}" type="presParOf" srcId="{412C24B0-8207-4055-B95D-399A7C6EF9BB}" destId="{81612694-B75E-458A-A276-4662E6DE767B}" srcOrd="0" destOrd="0" presId="urn:microsoft.com/office/officeart/2005/8/layout/vList2"/>
    <dgm:cxn modelId="{0F697C71-7D05-4F6F-A1D3-999059B61D9C}" type="presParOf" srcId="{412C24B0-8207-4055-B95D-399A7C6EF9BB}" destId="{A24E5FC9-CBCE-411F-BBE9-A025846074C8}" srcOrd="1" destOrd="0" presId="urn:microsoft.com/office/officeart/2005/8/layout/vList2"/>
    <dgm:cxn modelId="{8D4D35B0-70B2-4015-B02A-B583FC761221}" type="presParOf" srcId="{412C24B0-8207-4055-B95D-399A7C6EF9BB}" destId="{7B267B57-7BBD-4D64-9292-930DC3B2DB2F}" srcOrd="2" destOrd="0" presId="urn:microsoft.com/office/officeart/2005/8/layout/vList2"/>
    <dgm:cxn modelId="{616600A5-D926-41FC-8BF6-5128342E6046}" type="presParOf" srcId="{412C24B0-8207-4055-B95D-399A7C6EF9BB}" destId="{41008133-DFC7-4B7D-856C-815E0E09B410}" srcOrd="3" destOrd="0" presId="urn:microsoft.com/office/officeart/2005/8/layout/vList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BE724C8-373B-40BA-8E6A-D6575A3705A0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958D491F-2182-4684-BA1E-6CF34EFF0DAC}">
      <dgm:prSet phldrT="[Text]"/>
      <dgm:spPr/>
      <dgm:t>
        <a:bodyPr/>
        <a:lstStyle/>
        <a:p>
          <a:r>
            <a:rPr lang="en-US" dirty="0" smtClean="0"/>
            <a:t>Analytical recapitulation of each immediate past operated case</a:t>
          </a:r>
          <a:endParaRPr lang="en-US" dirty="0"/>
        </a:p>
      </dgm:t>
    </dgm:pt>
    <dgm:pt modelId="{0FCF34AC-05BB-43BF-8A4F-17D8696BEB7D}" type="parTrans" cxnId="{DA2360EF-F31E-4717-9B4E-F9FD8C2B66D7}">
      <dgm:prSet/>
      <dgm:spPr/>
      <dgm:t>
        <a:bodyPr/>
        <a:lstStyle/>
        <a:p>
          <a:endParaRPr lang="en-US"/>
        </a:p>
      </dgm:t>
    </dgm:pt>
    <dgm:pt modelId="{16B835AB-24A2-422E-B2BE-7DF7B0FA41B3}" type="sibTrans" cxnId="{DA2360EF-F31E-4717-9B4E-F9FD8C2B66D7}">
      <dgm:prSet/>
      <dgm:spPr/>
      <dgm:t>
        <a:bodyPr/>
        <a:lstStyle/>
        <a:p>
          <a:endParaRPr lang="en-US"/>
        </a:p>
      </dgm:t>
    </dgm:pt>
    <dgm:pt modelId="{0F349E0C-10A5-443B-A012-E30E848A068A}">
      <dgm:prSet phldrT="[Text]"/>
      <dgm:spPr/>
      <dgm:t>
        <a:bodyPr/>
        <a:lstStyle/>
        <a:p>
          <a:r>
            <a:rPr lang="en-US" dirty="0" smtClean="0"/>
            <a:t>Keep records of all operated case &amp; after 10-15 cases assess the outcome</a:t>
          </a:r>
          <a:endParaRPr lang="en-US" dirty="0"/>
        </a:p>
      </dgm:t>
    </dgm:pt>
    <dgm:pt modelId="{D3F2F311-4DE9-4873-A862-01B1ED6858D3}" type="parTrans" cxnId="{9E87C405-DDC4-4A09-B918-EF7C9ACDB6BD}">
      <dgm:prSet/>
      <dgm:spPr/>
      <dgm:t>
        <a:bodyPr/>
        <a:lstStyle/>
        <a:p>
          <a:endParaRPr lang="en-US"/>
        </a:p>
      </dgm:t>
    </dgm:pt>
    <dgm:pt modelId="{440C371A-FE36-4025-8831-C6E0ED1A10BD}" type="sibTrans" cxnId="{9E87C405-DDC4-4A09-B918-EF7C9ACDB6BD}">
      <dgm:prSet/>
      <dgm:spPr/>
      <dgm:t>
        <a:bodyPr/>
        <a:lstStyle/>
        <a:p>
          <a:endParaRPr lang="en-US"/>
        </a:p>
      </dgm:t>
    </dgm:pt>
    <dgm:pt modelId="{BE4DA8C2-9DB7-4BDC-9841-E04ACF3BFF51}">
      <dgm:prSet phldrT="[Text]"/>
      <dgm:spPr/>
      <dgm:t>
        <a:bodyPr/>
        <a:lstStyle/>
        <a:p>
          <a:r>
            <a:rPr lang="en-US" dirty="0" smtClean="0"/>
            <a:t>Take photograph(pre, per, post and follow up)  of many cases &amp; have a look </a:t>
          </a:r>
          <a:endParaRPr lang="en-US" dirty="0"/>
        </a:p>
      </dgm:t>
    </dgm:pt>
    <dgm:pt modelId="{AD167D6D-1D6C-441E-9C65-C5CA51FC2E30}" type="parTrans" cxnId="{6509FE95-33E6-4035-B718-DBE8189467BB}">
      <dgm:prSet/>
      <dgm:spPr/>
      <dgm:t>
        <a:bodyPr/>
        <a:lstStyle/>
        <a:p>
          <a:endParaRPr lang="en-US"/>
        </a:p>
      </dgm:t>
    </dgm:pt>
    <dgm:pt modelId="{3B77C9AA-6EDE-454C-A189-B74AA17E3280}" type="sibTrans" cxnId="{6509FE95-33E6-4035-B718-DBE8189467BB}">
      <dgm:prSet/>
      <dgm:spPr/>
      <dgm:t>
        <a:bodyPr/>
        <a:lstStyle/>
        <a:p>
          <a:endParaRPr lang="en-US"/>
        </a:p>
      </dgm:t>
    </dgm:pt>
    <dgm:pt modelId="{91FE36A9-8152-4BE9-A70D-1F676B61CBA7}" type="pres">
      <dgm:prSet presAssocID="{4BE724C8-373B-40BA-8E6A-D6575A3705A0}" presName="linearFlow" presStyleCnt="0">
        <dgm:presLayoutVars>
          <dgm:dir/>
          <dgm:resizeHandles val="exact"/>
        </dgm:presLayoutVars>
      </dgm:prSet>
      <dgm:spPr/>
    </dgm:pt>
    <dgm:pt modelId="{225616AB-DABC-423D-851B-43E859286B54}" type="pres">
      <dgm:prSet presAssocID="{958D491F-2182-4684-BA1E-6CF34EFF0DAC}" presName="composite" presStyleCnt="0"/>
      <dgm:spPr/>
    </dgm:pt>
    <dgm:pt modelId="{D5611948-8B03-4F19-80D0-A6F71F56946F}" type="pres">
      <dgm:prSet presAssocID="{958D491F-2182-4684-BA1E-6CF34EFF0DAC}" presName="imgShp" presStyleLbl="fgImgPlace1" presStyleIdx="0" presStyleCnt="3" custScaleX="157831" custScaleY="82030" custLinFactNeighborX="-36128" custLinFactNeighborY="-4346"/>
      <dgm:spPr/>
    </dgm:pt>
    <dgm:pt modelId="{5DA8DBB9-9083-493F-85C1-3BAA3E5EC8E2}" type="pres">
      <dgm:prSet presAssocID="{958D491F-2182-4684-BA1E-6CF34EFF0DAC}" presName="txShp" presStyleLbl="node1" presStyleIdx="0" presStyleCnt="3" custLinFactNeighborX="3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2A1264-E3D6-4CEA-A6E1-27141D8ACAD5}" type="pres">
      <dgm:prSet presAssocID="{16B835AB-24A2-422E-B2BE-7DF7B0FA41B3}" presName="spacing" presStyleCnt="0"/>
      <dgm:spPr/>
    </dgm:pt>
    <dgm:pt modelId="{04FBA595-B495-4C50-B4D9-B03B435A5DF6}" type="pres">
      <dgm:prSet presAssocID="{0F349E0C-10A5-443B-A012-E30E848A068A}" presName="composite" presStyleCnt="0"/>
      <dgm:spPr/>
    </dgm:pt>
    <dgm:pt modelId="{D7F9B140-1461-4162-BCE3-59EC83DE2835}" type="pres">
      <dgm:prSet presAssocID="{0F349E0C-10A5-443B-A012-E30E848A068A}" presName="imgShp" presStyleLbl="fgImgPlace1" presStyleIdx="1" presStyleCnt="3" custScaleX="166499" custScaleY="82029" custLinFactNeighborX="-33961" custLinFactNeighborY="-30497"/>
      <dgm:spPr/>
    </dgm:pt>
    <dgm:pt modelId="{333C0D1E-C2F6-4A2D-A60E-A990149A4817}" type="pres">
      <dgm:prSet presAssocID="{0F349E0C-10A5-443B-A012-E30E848A068A}" presName="txShp" presStyleLbl="node1" presStyleIdx="1" presStyleCnt="3" custLinFactNeighborY="-301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EBF3E-E116-4821-B739-407FE98E44D5}" type="pres">
      <dgm:prSet presAssocID="{440C371A-FE36-4025-8831-C6E0ED1A10BD}" presName="spacing" presStyleCnt="0"/>
      <dgm:spPr/>
    </dgm:pt>
    <dgm:pt modelId="{5028A9F4-3DBE-44D4-AAA0-5389B10C2D9A}" type="pres">
      <dgm:prSet presAssocID="{BE4DA8C2-9DB7-4BDC-9841-E04ACF3BFF51}" presName="composite" presStyleCnt="0"/>
      <dgm:spPr/>
    </dgm:pt>
    <dgm:pt modelId="{EA41A9A4-0F38-42C2-AB8E-4885A377469A}" type="pres">
      <dgm:prSet presAssocID="{BE4DA8C2-9DB7-4BDC-9841-E04ACF3BFF51}" presName="imgShp" presStyleLbl="fgImgPlace1" presStyleIdx="2" presStyleCnt="3" custScaleX="162889" custScaleY="82663" custLinFactNeighborX="-33961" custLinFactNeighborY="-64998"/>
      <dgm:spPr/>
    </dgm:pt>
    <dgm:pt modelId="{E0903D6D-F76B-46FF-BCE4-143816DD28D1}" type="pres">
      <dgm:prSet presAssocID="{BE4DA8C2-9DB7-4BDC-9841-E04ACF3BFF51}" presName="txShp" presStyleLbl="node1" presStyleIdx="2" presStyleCnt="3" custLinFactNeighborY="-603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6E6428-02DF-4FA5-9FA0-E58E52E47C5B}" type="presOf" srcId="{958D491F-2182-4684-BA1E-6CF34EFF0DAC}" destId="{5DA8DBB9-9083-493F-85C1-3BAA3E5EC8E2}" srcOrd="0" destOrd="0" presId="urn:microsoft.com/office/officeart/2005/8/layout/vList3"/>
    <dgm:cxn modelId="{9E87C405-DDC4-4A09-B918-EF7C9ACDB6BD}" srcId="{4BE724C8-373B-40BA-8E6A-D6575A3705A0}" destId="{0F349E0C-10A5-443B-A012-E30E848A068A}" srcOrd="1" destOrd="0" parTransId="{D3F2F311-4DE9-4873-A862-01B1ED6858D3}" sibTransId="{440C371A-FE36-4025-8831-C6E0ED1A10BD}"/>
    <dgm:cxn modelId="{D1D57DEC-8402-4190-9924-201BEEB0C158}" type="presOf" srcId="{BE4DA8C2-9DB7-4BDC-9841-E04ACF3BFF51}" destId="{E0903D6D-F76B-46FF-BCE4-143816DD28D1}" srcOrd="0" destOrd="0" presId="urn:microsoft.com/office/officeart/2005/8/layout/vList3"/>
    <dgm:cxn modelId="{15C44197-C4C5-46DF-9F2A-779AEAA2BDB9}" type="presOf" srcId="{0F349E0C-10A5-443B-A012-E30E848A068A}" destId="{333C0D1E-C2F6-4A2D-A60E-A990149A4817}" srcOrd="0" destOrd="0" presId="urn:microsoft.com/office/officeart/2005/8/layout/vList3"/>
    <dgm:cxn modelId="{DA2360EF-F31E-4717-9B4E-F9FD8C2B66D7}" srcId="{4BE724C8-373B-40BA-8E6A-D6575A3705A0}" destId="{958D491F-2182-4684-BA1E-6CF34EFF0DAC}" srcOrd="0" destOrd="0" parTransId="{0FCF34AC-05BB-43BF-8A4F-17D8696BEB7D}" sibTransId="{16B835AB-24A2-422E-B2BE-7DF7B0FA41B3}"/>
    <dgm:cxn modelId="{C410B39F-EC04-4FD7-8980-F791CD5D81EB}" type="presOf" srcId="{4BE724C8-373B-40BA-8E6A-D6575A3705A0}" destId="{91FE36A9-8152-4BE9-A70D-1F676B61CBA7}" srcOrd="0" destOrd="0" presId="urn:microsoft.com/office/officeart/2005/8/layout/vList3"/>
    <dgm:cxn modelId="{6509FE95-33E6-4035-B718-DBE8189467BB}" srcId="{4BE724C8-373B-40BA-8E6A-D6575A3705A0}" destId="{BE4DA8C2-9DB7-4BDC-9841-E04ACF3BFF51}" srcOrd="2" destOrd="0" parTransId="{AD167D6D-1D6C-441E-9C65-C5CA51FC2E30}" sibTransId="{3B77C9AA-6EDE-454C-A189-B74AA17E3280}"/>
    <dgm:cxn modelId="{5C6415E5-9712-4C81-B904-7B9273B52338}" type="presParOf" srcId="{91FE36A9-8152-4BE9-A70D-1F676B61CBA7}" destId="{225616AB-DABC-423D-851B-43E859286B54}" srcOrd="0" destOrd="0" presId="urn:microsoft.com/office/officeart/2005/8/layout/vList3"/>
    <dgm:cxn modelId="{F71DFC15-ADD9-438F-9476-3EF54A7A4D35}" type="presParOf" srcId="{225616AB-DABC-423D-851B-43E859286B54}" destId="{D5611948-8B03-4F19-80D0-A6F71F56946F}" srcOrd="0" destOrd="0" presId="urn:microsoft.com/office/officeart/2005/8/layout/vList3"/>
    <dgm:cxn modelId="{08C49E25-5B99-4BE9-83EE-71A2EF1FC503}" type="presParOf" srcId="{225616AB-DABC-423D-851B-43E859286B54}" destId="{5DA8DBB9-9083-493F-85C1-3BAA3E5EC8E2}" srcOrd="1" destOrd="0" presId="urn:microsoft.com/office/officeart/2005/8/layout/vList3"/>
    <dgm:cxn modelId="{C4F4F78A-DF8C-4037-B591-14524CCA00EE}" type="presParOf" srcId="{91FE36A9-8152-4BE9-A70D-1F676B61CBA7}" destId="{9E2A1264-E3D6-4CEA-A6E1-27141D8ACAD5}" srcOrd="1" destOrd="0" presId="urn:microsoft.com/office/officeart/2005/8/layout/vList3"/>
    <dgm:cxn modelId="{F181BA66-2369-426C-ADFE-C5C9ED56C0C8}" type="presParOf" srcId="{91FE36A9-8152-4BE9-A70D-1F676B61CBA7}" destId="{04FBA595-B495-4C50-B4D9-B03B435A5DF6}" srcOrd="2" destOrd="0" presId="urn:microsoft.com/office/officeart/2005/8/layout/vList3"/>
    <dgm:cxn modelId="{BF08E76B-A32D-4623-AEE7-A4089ACD9C54}" type="presParOf" srcId="{04FBA595-B495-4C50-B4D9-B03B435A5DF6}" destId="{D7F9B140-1461-4162-BCE3-59EC83DE2835}" srcOrd="0" destOrd="0" presId="urn:microsoft.com/office/officeart/2005/8/layout/vList3"/>
    <dgm:cxn modelId="{87D58409-B4B9-4C30-8626-0E82FD3D476A}" type="presParOf" srcId="{04FBA595-B495-4C50-B4D9-B03B435A5DF6}" destId="{333C0D1E-C2F6-4A2D-A60E-A990149A4817}" srcOrd="1" destOrd="0" presId="urn:microsoft.com/office/officeart/2005/8/layout/vList3"/>
    <dgm:cxn modelId="{51EC6AD3-F26C-4F75-A409-06F478B18CE3}" type="presParOf" srcId="{91FE36A9-8152-4BE9-A70D-1F676B61CBA7}" destId="{3BEEBF3E-E116-4821-B739-407FE98E44D5}" srcOrd="3" destOrd="0" presId="urn:microsoft.com/office/officeart/2005/8/layout/vList3"/>
    <dgm:cxn modelId="{5914B3D4-A1BB-4ECD-9C92-93D3044EF101}" type="presParOf" srcId="{91FE36A9-8152-4BE9-A70D-1F676B61CBA7}" destId="{5028A9F4-3DBE-44D4-AAA0-5389B10C2D9A}" srcOrd="4" destOrd="0" presId="urn:microsoft.com/office/officeart/2005/8/layout/vList3"/>
    <dgm:cxn modelId="{709125F7-6843-4E02-AA07-03D5DA03A5C0}" type="presParOf" srcId="{5028A9F4-3DBE-44D4-AAA0-5389B10C2D9A}" destId="{EA41A9A4-0F38-42C2-AB8E-4885A377469A}" srcOrd="0" destOrd="0" presId="urn:microsoft.com/office/officeart/2005/8/layout/vList3"/>
    <dgm:cxn modelId="{788F9DC8-937F-4734-980E-21DD5865251E}" type="presParOf" srcId="{5028A9F4-3DBE-44D4-AAA0-5389B10C2D9A}" destId="{E0903D6D-F76B-46FF-BCE4-143816DD28D1}" srcOrd="1" destOrd="0" presId="urn:microsoft.com/office/officeart/2005/8/layout/vLis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1E5AB-2556-4131-B93B-32BFAB1D9816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B42A8-DA45-4EEC-9DB4-7C1AE8C07D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B42A8-DA45-4EEC-9DB4-7C1AE8C07DE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B42A8-DA45-4EEC-9DB4-7C1AE8C07DE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4.xm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2192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  WELCOME</a:t>
            </a:r>
          </a:p>
        </p:txBody>
      </p:sp>
      <p:sp>
        <p:nvSpPr>
          <p:cNvPr id="4099" name="Subtitle 5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5638800" cy="2133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en-US" b="1" i="1" dirty="0" smtClean="0">
              <a:solidFill>
                <a:srgbClr val="FF0066"/>
              </a:solidFill>
            </a:endParaRPr>
          </a:p>
          <a:p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Dream what you want to dream</a:t>
            </a:r>
          </a:p>
          <a:p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Go where you want to go</a:t>
            </a:r>
          </a:p>
          <a:p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Be what you want to be </a:t>
            </a:r>
          </a:p>
          <a:p>
            <a:endParaRPr lang="en-US" b="1" i="1" dirty="0" smtClean="0"/>
          </a:p>
        </p:txBody>
      </p:sp>
      <p:pic>
        <p:nvPicPr>
          <p:cNvPr id="4100" name="Picture 4" descr="C:\Documents and Settings\Mushtaque Ahmed\Desktop\Dr samid Vai\My Documents\Baby\CIP Digital 1 (4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200400"/>
            <a:ext cx="3505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Requirements</a:t>
            </a:r>
            <a:endParaRPr lang="en-US" sz="5400" b="1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4800" y="1447800"/>
            <a:ext cx="4648200" cy="223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114800" y="3200400"/>
            <a:ext cx="4724400" cy="321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Apply stay suture as many as required( </a:t>
            </a:r>
            <a:r>
              <a:rPr lang="en-US" sz="3600" b="1" dirty="0" err="1" smtClean="0"/>
              <a:t>especialy</a:t>
            </a:r>
            <a:r>
              <a:rPr lang="en-US" sz="3600" b="1" dirty="0" smtClean="0"/>
              <a:t> at tip, </a:t>
            </a:r>
            <a:r>
              <a:rPr lang="en-US" sz="3600" b="1" dirty="0" err="1" smtClean="0"/>
              <a:t>prepucial</a:t>
            </a:r>
            <a:r>
              <a:rPr lang="en-US" sz="3600" b="1" dirty="0" smtClean="0"/>
              <a:t> &amp; </a:t>
            </a:r>
            <a:r>
              <a:rPr lang="en-US" sz="3600" b="1" dirty="0" err="1" smtClean="0"/>
              <a:t>glans</a:t>
            </a:r>
            <a:r>
              <a:rPr lang="en-US" sz="3600" b="1" dirty="0" smtClean="0"/>
              <a:t> wing)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3" descr="H:\HYPOSPADIAD\tamim\P1010029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5094" t="2832" r="16981"/>
          <a:stretch>
            <a:fillRect/>
          </a:stretch>
        </p:blipFill>
        <p:spPr bwMode="auto">
          <a:xfrm>
            <a:off x="685800" y="1905000"/>
            <a:ext cx="3666989" cy="3923514"/>
          </a:xfrm>
          <a:prstGeom prst="rect">
            <a:avLst/>
          </a:prstGeom>
          <a:noFill/>
        </p:spPr>
      </p:pic>
      <p:pic>
        <p:nvPicPr>
          <p:cNvPr id="6" name="Picture 2" descr="H:\HYPOSPADIAD\Rifat\P10101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8868" r="15094"/>
          <a:stretch>
            <a:fillRect/>
          </a:stretch>
        </p:blipFill>
        <p:spPr bwMode="auto">
          <a:xfrm>
            <a:off x="4876799" y="1899689"/>
            <a:ext cx="3568033" cy="4043911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V="1">
            <a:off x="1295400" y="3276600"/>
            <a:ext cx="6096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3124200" y="3352800"/>
            <a:ext cx="45720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257800" y="3810000"/>
            <a:ext cx="6096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7543800" y="3581400"/>
            <a:ext cx="53340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867400" y="2667000"/>
            <a:ext cx="8382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Use marker to outline the urethral plate &amp; other incision line</a:t>
            </a:r>
            <a:endParaRPr lang="en-US" b="1" dirty="0"/>
          </a:p>
        </p:txBody>
      </p:sp>
      <p:pic>
        <p:nvPicPr>
          <p:cNvPr id="5" name="Picture 2" descr="I:\DCIM\100OLYMP\P10100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3768" r="21030"/>
          <a:stretch>
            <a:fillRect/>
          </a:stretch>
        </p:blipFill>
        <p:spPr bwMode="auto">
          <a:xfrm>
            <a:off x="533400" y="2387412"/>
            <a:ext cx="1752600" cy="3251388"/>
          </a:xfrm>
          <a:prstGeom prst="rect">
            <a:avLst/>
          </a:prstGeom>
          <a:noFill/>
        </p:spPr>
      </p:pic>
      <p:pic>
        <p:nvPicPr>
          <p:cNvPr id="6" name="Picture 2" descr="H:\HYPOSPADIAD\Tofazzel\P10104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9061" t="10899" r="9807" b="23512"/>
          <a:stretch>
            <a:fillRect/>
          </a:stretch>
        </p:blipFill>
        <p:spPr bwMode="auto">
          <a:xfrm rot="5400000">
            <a:off x="4063512" y="4215913"/>
            <a:ext cx="3150575" cy="2133599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341642"/>
            <a:ext cx="2971800" cy="223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1" y="3733799"/>
            <a:ext cx="2438400" cy="316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268173" y="3792173"/>
            <a:ext cx="2900853" cy="6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1072456" y="3680194"/>
            <a:ext cx="3476951" cy="74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Give incision sharply on the urethral plate margin &amp; keep </a:t>
            </a:r>
            <a:r>
              <a:rPr lang="en-US" dirty="0" err="1" smtClean="0"/>
              <a:t>spongious</a:t>
            </a:r>
            <a:r>
              <a:rPr lang="en-US" dirty="0" smtClean="0"/>
              <a:t> tissue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28389" y="1600200"/>
            <a:ext cx="445841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3"/>
          <p:cNvGrpSpPr/>
          <p:nvPr/>
        </p:nvGrpSpPr>
        <p:grpSpPr>
          <a:xfrm>
            <a:off x="457200" y="1600200"/>
            <a:ext cx="4114800" cy="4572000"/>
            <a:chOff x="0" y="1991542"/>
            <a:chExt cx="4114799" cy="3978196"/>
          </a:xfrm>
          <a:scene3d>
            <a:camera prst="orthographicFront"/>
            <a:lightRig rig="flat" dir="t"/>
          </a:scene3d>
        </p:grpSpPr>
        <p:sp>
          <p:nvSpPr>
            <p:cNvPr id="5" name="Rectangle 4"/>
            <p:cNvSpPr/>
            <p:nvPr/>
          </p:nvSpPr>
          <p:spPr>
            <a:xfrm>
              <a:off x="0" y="1991542"/>
              <a:ext cx="4114799" cy="3978196"/>
            </a:xfrm>
            <a:prstGeom prst="rect">
              <a:avLst/>
            </a:prstGeom>
            <a:blipFill rotWithShape="0">
              <a:blip r:embed="rId3"/>
              <a:stretch>
                <a:fillRect/>
              </a:stretch>
            </a:blip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0" y="1991542"/>
              <a:ext cx="4114799" cy="39781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Incision on the urethral plate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458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1981200" y="2590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9235957">
            <a:off x="1749195" y="3868841"/>
            <a:ext cx="1211277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1524000"/>
            <a:ext cx="3879179" cy="501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Arrow Connector 12"/>
          <p:cNvCxnSpPr/>
          <p:nvPr/>
        </p:nvCxnSpPr>
        <p:spPr>
          <a:xfrm rot="10800000">
            <a:off x="2819400" y="3276600"/>
            <a:ext cx="1752600" cy="838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304801"/>
          <a:ext cx="82296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Arrow Connector 10"/>
          <p:cNvCxnSpPr/>
          <p:nvPr/>
        </p:nvCxnSpPr>
        <p:spPr>
          <a:xfrm>
            <a:off x="1752600" y="3048000"/>
            <a:ext cx="838200" cy="6858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6934200" y="3505200"/>
            <a:ext cx="838200" cy="8382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" y="6477000"/>
            <a:ext cx="8763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Start neo-urethra formation from </a:t>
            </a:r>
            <a:r>
              <a:rPr lang="en-US" sz="2400" dirty="0" err="1" smtClean="0"/>
              <a:t>midglans</a:t>
            </a:r>
            <a:r>
              <a:rPr lang="en-US" sz="2400" dirty="0" smtClean="0"/>
              <a:t>(2-3 mm away </a:t>
            </a:r>
            <a:r>
              <a:rPr lang="en-US" sz="2400" dirty="0" err="1" smtClean="0"/>
              <a:t>frome</a:t>
            </a:r>
            <a:r>
              <a:rPr lang="en-US" sz="2400" dirty="0" smtClean="0"/>
              <a:t> tip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HYPOSPADIAD\Rifat\P10101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894366" y="1447800"/>
            <a:ext cx="3372834" cy="4824282"/>
          </a:xfrm>
          <a:prstGeom prst="rect">
            <a:avLst/>
          </a:prstGeom>
          <a:noFill/>
        </p:spPr>
      </p:pic>
      <p:pic>
        <p:nvPicPr>
          <p:cNvPr id="9" name="Picture 3" descr="D:\Samid Vai (130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7778" t="34375" r="27778" b="12500"/>
          <a:stretch>
            <a:fillRect/>
          </a:stretch>
        </p:blipFill>
        <p:spPr bwMode="auto">
          <a:xfrm rot="5400000">
            <a:off x="4306105" y="1826953"/>
            <a:ext cx="4839740" cy="385075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200" y="228601"/>
            <a:ext cx="45720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Apply stitch on neo-urethra uniformly without tension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228600"/>
            <a:ext cx="42672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Give 2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layer to bury stitch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Use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dartos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flap to cover whole length of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neourethra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81600" y="60198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Spongious</a:t>
            </a:r>
            <a:r>
              <a:rPr lang="en-US" b="1" dirty="0" smtClean="0"/>
              <a:t> tissue  also use for covering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Glans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approximation should not too tight/too loose (over the neo-urethra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7598" y="1828800"/>
            <a:ext cx="340820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17103" y="1828800"/>
            <a:ext cx="3486246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981200" y="6324600"/>
            <a:ext cx="579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C00000"/>
                </a:solidFill>
              </a:rPr>
              <a:t>Glans</a:t>
            </a:r>
            <a:r>
              <a:rPr lang="en-US" sz="2000" b="1" dirty="0" smtClean="0">
                <a:solidFill>
                  <a:srgbClr val="C00000"/>
                </a:solidFill>
              </a:rPr>
              <a:t> epithelium &amp; at corona stitch with 8/0 </a:t>
            </a:r>
            <a:r>
              <a:rPr lang="en-US" sz="2000" b="1" dirty="0" err="1" smtClean="0">
                <a:solidFill>
                  <a:srgbClr val="C00000"/>
                </a:solidFill>
              </a:rPr>
              <a:t>vicryl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Excess </a:t>
            </a:r>
            <a:r>
              <a:rPr lang="en-US" dirty="0" err="1" smtClean="0"/>
              <a:t>prepucial</a:t>
            </a:r>
            <a:r>
              <a:rPr lang="en-US" dirty="0" smtClean="0"/>
              <a:t> skin excised after exact marking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52601"/>
            <a:ext cx="45045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57801" y="1752600"/>
            <a:ext cx="335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733800" y="63246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Skin stitched keeping a </a:t>
            </a:r>
            <a:r>
              <a:rPr lang="en-US" dirty="0" err="1" smtClean="0"/>
              <a:t>subcoronal</a:t>
            </a:r>
            <a:r>
              <a:rPr lang="en-US" dirty="0" smtClean="0"/>
              <a:t> inner </a:t>
            </a:r>
            <a:r>
              <a:rPr lang="en-US" dirty="0" err="1" smtClean="0"/>
              <a:t>prepucial</a:t>
            </a:r>
            <a:r>
              <a:rPr lang="en-US" dirty="0" smtClean="0"/>
              <a:t> </a:t>
            </a:r>
            <a:r>
              <a:rPr lang="en-US" dirty="0" err="1" smtClean="0"/>
              <a:t>colar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715000" y="3352800"/>
            <a:ext cx="106680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28800" y="3733800"/>
            <a:ext cx="106680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267200"/>
            <a:ext cx="7772400" cy="2438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i="1" dirty="0" smtClean="0">
                <a:solidFill>
                  <a:srgbClr val="7030A0"/>
                </a:solidFill>
              </a:rPr>
              <a:t>DR. Md. </a:t>
            </a:r>
            <a:r>
              <a:rPr lang="en-US" sz="4000" b="1" i="1" dirty="0" err="1" smtClean="0">
                <a:solidFill>
                  <a:srgbClr val="7030A0"/>
                </a:solidFill>
              </a:rPr>
              <a:t>Samidur</a:t>
            </a:r>
            <a:r>
              <a:rPr lang="en-US" sz="4000" b="1" i="1" dirty="0" smtClean="0">
                <a:solidFill>
                  <a:srgbClr val="7030A0"/>
                </a:solidFill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</a:rPr>
              <a:t>Rahman</a:t>
            </a:r>
            <a:endParaRPr lang="en-US" sz="4000" b="1" i="1" dirty="0" smtClean="0">
              <a:solidFill>
                <a:srgbClr val="7030A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7030A0"/>
                </a:solidFill>
              </a:rPr>
              <a:t> MBBS,MS(</a:t>
            </a:r>
            <a:r>
              <a:rPr lang="en-US" sz="2000" b="1" dirty="0" err="1" smtClean="0">
                <a:solidFill>
                  <a:srgbClr val="7030A0"/>
                </a:solidFill>
              </a:rPr>
              <a:t>pead.surgery</a:t>
            </a:r>
            <a:r>
              <a:rPr lang="en-US" sz="2000" b="1" dirty="0" smtClean="0">
                <a:solidFill>
                  <a:srgbClr val="7030A0"/>
                </a:solidFill>
              </a:rPr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Associate Professor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Department of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Paediatric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Surgery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Salimullah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Medical College &amp; Mitford Hospital</a:t>
            </a:r>
          </a:p>
          <a:p>
            <a:pPr eaLnBrk="1" hangingPunct="1">
              <a:defRPr/>
            </a:pPr>
            <a:endParaRPr lang="en-US" b="1" dirty="0" smtClean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1600200" y="2829579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PRESENTED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3377625"/>
            <a:ext cx="106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by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096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“How to improve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hypospadias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surgery”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Surgin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pad may used as dressing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627" y="1600200"/>
            <a:ext cx="35097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524000"/>
            <a:ext cx="3200399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Keep the urethral stent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700" b="1" dirty="0" err="1" smtClean="0">
                <a:latin typeface="Times New Roman" pitchFamily="18" charset="0"/>
                <a:cs typeface="Times New Roman" pitchFamily="18" charset="0"/>
              </a:rPr>
              <a:t>Romson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> feeding tube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open in a pot.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4648200" y="2004398"/>
            <a:ext cx="4038600" cy="307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Assessment of outcome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13188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lvl="0"/>
            <a:endParaRPr lang="en-US" dirty="0" smtClean="0"/>
          </a:p>
          <a:p>
            <a:pPr lvl="0"/>
            <a:r>
              <a:rPr lang="en-US" sz="2900" dirty="0" err="1" smtClean="0">
                <a:solidFill>
                  <a:srgbClr val="FF0066"/>
                </a:solidFill>
              </a:rPr>
              <a:t>Meatus</a:t>
            </a:r>
            <a:r>
              <a:rPr lang="en-US" sz="2900" dirty="0" smtClean="0"/>
              <a:t>-Vertically oriented slit like, on the tip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498975" cy="82708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66"/>
                </a:solidFill>
              </a:rPr>
              <a:t>Urinary flow</a:t>
            </a:r>
            <a:r>
              <a:rPr lang="en-US" dirty="0" smtClean="0"/>
              <a:t>- Forward direction, spiral, adequate volume </a:t>
            </a:r>
            <a:endParaRPr lang="en-US" dirty="0"/>
          </a:p>
        </p:txBody>
      </p:sp>
      <p:pic>
        <p:nvPicPr>
          <p:cNvPr id="9" name="Picture 2" descr="C:\Users\user\hypos\Photo2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0" name="Picture 2" descr="H:\HYPOSPADIAD\New folder\P101008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72890"/>
            <a:ext cx="2516879" cy="2432510"/>
          </a:xfrm>
          <a:prstGeom prst="rect">
            <a:avLst/>
          </a:prstGeom>
          <a:noFill/>
        </p:spPr>
      </p:pic>
      <p:pic>
        <p:nvPicPr>
          <p:cNvPr id="11" name="Picture 2" descr="H:\HYPOSPADIAD\New folder (3)\P101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19100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Assessment of outcome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116388" cy="1371600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Shaft of penis</a:t>
            </a:r>
            <a:r>
              <a:rPr lang="en-US" sz="2800" dirty="0" smtClean="0"/>
              <a:t>- Straight   penis without </a:t>
            </a:r>
            <a:r>
              <a:rPr lang="en-US" sz="2800" dirty="0" err="1" smtClean="0"/>
              <a:t>chordee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1371599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Appearance</a:t>
            </a:r>
            <a:r>
              <a:rPr lang="en-US" sz="2800" dirty="0" smtClean="0"/>
              <a:t>-like normal circumcised penis</a:t>
            </a:r>
            <a:endParaRPr 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2936875"/>
            <a:ext cx="2462824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895600"/>
            <a:ext cx="2209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 descr="H:\HYPOSPADIAD\Sariar\P101013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 l="21071" t="11989" r="18573" b="-2773"/>
          <a:stretch>
            <a:fillRect/>
          </a:stretch>
        </p:blipFill>
        <p:spPr bwMode="auto">
          <a:xfrm>
            <a:off x="4495800" y="2819399"/>
            <a:ext cx="2667000" cy="3000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2" descr="C:\Users\user\Documents\Hypospadias\hypospadias-sabbir\P1010144.JPG"/>
          <p:cNvPicPr>
            <a:picLocks noChangeAspect="1" noChangeArrowheads="1"/>
          </p:cNvPicPr>
          <p:nvPr/>
        </p:nvPicPr>
        <p:blipFill>
          <a:blip r:embed="rId5" cstate="print"/>
          <a:srcRect l="20755" t="10416" r="5660" b="-1193"/>
          <a:stretch>
            <a:fillRect/>
          </a:stretch>
        </p:blipFill>
        <p:spPr bwMode="auto">
          <a:xfrm>
            <a:off x="6172200" y="4114800"/>
            <a:ext cx="29718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Question of Self evaluation by the surgeon himself</a:t>
            </a:r>
            <a:r>
              <a:rPr lang="en-US" dirty="0" smtClean="0"/>
              <a:t>.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676400"/>
          <a:ext cx="9753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3886200"/>
            <a:ext cx="2318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Ref.- W.T </a:t>
            </a:r>
            <a:r>
              <a:rPr lang="en-US" sz="2000" b="1" dirty="0" err="1" smtClean="0"/>
              <a:t>Snadgrass</a:t>
            </a:r>
            <a:endParaRPr lang="en-US" sz="2000" b="1" dirty="0" smtClean="0"/>
          </a:p>
          <a:p>
            <a:r>
              <a:rPr lang="en-US" sz="2000" b="1" dirty="0" smtClean="0"/>
              <a:t>                        2006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638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Ref.-Baskin L.2001 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20574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Ref.- A.T. </a:t>
            </a:r>
            <a:r>
              <a:rPr lang="en-US" sz="2000" b="1" dirty="0" err="1" smtClean="0"/>
              <a:t>Hadidi</a:t>
            </a:r>
            <a:r>
              <a:rPr lang="en-US" sz="2000" b="1" dirty="0" smtClean="0"/>
              <a:t>.           2004.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Open specific folder on your PC</a:t>
            </a:r>
            <a:endParaRPr lang="en-US" dirty="0"/>
          </a:p>
        </p:txBody>
      </p:sp>
      <p:pic>
        <p:nvPicPr>
          <p:cNvPr id="1026" name="Picture 2" descr="H:\100OLYMP\P10100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752600"/>
            <a:ext cx="7772399" cy="5082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Immediate pos-operative views. </a:t>
            </a:r>
            <a:endParaRPr lang="en-US" dirty="0"/>
          </a:p>
        </p:txBody>
      </p:sp>
      <p:pic>
        <p:nvPicPr>
          <p:cNvPr id="20482" name="Picture 2" descr="C:\Users\user\Documents\Hypospadias\hypospadias-sabbir\P10101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4267200" cy="3381414"/>
          </a:xfrm>
          <a:prstGeom prst="rect">
            <a:avLst/>
          </a:prstGeom>
          <a:noFill/>
        </p:spPr>
      </p:pic>
      <p:pic>
        <p:nvPicPr>
          <p:cNvPr id="20483" name="Picture 3" descr="H:\HYPOSPADIAD\HYPOS-MALEKE\P10103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447800"/>
            <a:ext cx="4330796" cy="3429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3706" y="4114800"/>
            <a:ext cx="3665693" cy="253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Final appearance of redo case</a:t>
            </a:r>
            <a:endParaRPr lang="en-US" dirty="0"/>
          </a:p>
        </p:txBody>
      </p:sp>
      <p:pic>
        <p:nvPicPr>
          <p:cNvPr id="11267" name="Picture 3" descr="H:\HYPOSPADIAD\Sariar\P10100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0755" r="18868"/>
          <a:stretch>
            <a:fillRect/>
          </a:stretch>
        </p:blipFill>
        <p:spPr bwMode="auto">
          <a:xfrm>
            <a:off x="4648200" y="3803273"/>
            <a:ext cx="3276600" cy="3511927"/>
          </a:xfrm>
          <a:prstGeom prst="rect">
            <a:avLst/>
          </a:prstGeom>
          <a:noFill/>
        </p:spPr>
      </p:pic>
      <p:pic>
        <p:nvPicPr>
          <p:cNvPr id="11268" name="Picture 4" descr="H:\HYPOSPADIAD\Sariar\P10101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6981" t="12608" r="18868"/>
          <a:stretch>
            <a:fillRect/>
          </a:stretch>
        </p:blipFill>
        <p:spPr bwMode="auto">
          <a:xfrm>
            <a:off x="1143000" y="3886200"/>
            <a:ext cx="3505200" cy="3200400"/>
          </a:xfrm>
          <a:prstGeom prst="rect">
            <a:avLst/>
          </a:prstGeom>
          <a:noFill/>
        </p:spPr>
      </p:pic>
      <p:pic>
        <p:nvPicPr>
          <p:cNvPr id="5" name="Picture 2" descr="H:\HYPOSPADIAD\Sariar\P1010125.JPG"/>
          <p:cNvPicPr>
            <a:picLocks noChangeAspect="1" noChangeArrowheads="1"/>
          </p:cNvPicPr>
          <p:nvPr/>
        </p:nvPicPr>
        <p:blipFill>
          <a:blip r:embed="rId4" cstate="print"/>
          <a:srcRect l="13207" t="28148" r="15095" b="-5907"/>
          <a:stretch>
            <a:fillRect/>
          </a:stretch>
        </p:blipFill>
        <p:spPr bwMode="auto">
          <a:xfrm>
            <a:off x="1062318" y="1143000"/>
            <a:ext cx="3662082" cy="2971799"/>
          </a:xfrm>
          <a:prstGeom prst="rect">
            <a:avLst/>
          </a:prstGeom>
          <a:noFill/>
        </p:spPr>
      </p:pic>
      <p:pic>
        <p:nvPicPr>
          <p:cNvPr id="6" name="Picture 3" descr="H:\HYPOSPADIAD\Sariar\P1010126.JPG"/>
          <p:cNvPicPr>
            <a:picLocks noChangeAspect="1" noChangeArrowheads="1"/>
          </p:cNvPicPr>
          <p:nvPr/>
        </p:nvPicPr>
        <p:blipFill>
          <a:blip r:embed="rId5" cstate="print"/>
          <a:srcRect l="8879" t="3933" r="16537"/>
          <a:stretch>
            <a:fillRect/>
          </a:stretch>
        </p:blipFill>
        <p:spPr bwMode="auto">
          <a:xfrm>
            <a:off x="4724400" y="1143000"/>
            <a:ext cx="3200400" cy="3084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chemeClr val="tx1"/>
                </a:solidFill>
              </a:rPr>
              <a:t>Prepucial</a:t>
            </a:r>
            <a:r>
              <a:rPr lang="en-US" sz="3600" b="1" dirty="0" smtClean="0">
                <a:solidFill>
                  <a:schemeClr val="tx1"/>
                </a:solidFill>
              </a:rPr>
              <a:t> skin grafted on the urethral plate area(</a:t>
            </a:r>
            <a:r>
              <a:rPr lang="en-US" sz="3600" b="1" dirty="0" err="1" smtClean="0">
                <a:solidFill>
                  <a:schemeClr val="tx1"/>
                </a:solidFill>
              </a:rPr>
              <a:t>Bracka</a:t>
            </a:r>
            <a:r>
              <a:rPr lang="en-US" sz="3600" b="1" dirty="0" smtClean="0">
                <a:solidFill>
                  <a:schemeClr val="tx1"/>
                </a:solidFill>
              </a:rPr>
              <a:t> 1</a:t>
            </a:r>
            <a:r>
              <a:rPr lang="en-US" sz="3600" b="1" baseline="30000" dirty="0" smtClean="0">
                <a:solidFill>
                  <a:schemeClr val="tx1"/>
                </a:solidFill>
              </a:rPr>
              <a:t>st</a:t>
            </a:r>
            <a:r>
              <a:rPr lang="en-US" sz="3600" b="1" dirty="0" smtClean="0">
                <a:solidFill>
                  <a:schemeClr val="tx1"/>
                </a:solidFill>
              </a:rPr>
              <a:t> stage)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7410" name="Picture 2" descr="D:\hypo-tofazzel\P1010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5094" t="22695" r="13208" b="29395"/>
          <a:stretch>
            <a:fillRect/>
          </a:stretch>
        </p:blipFill>
        <p:spPr bwMode="auto">
          <a:xfrm>
            <a:off x="152400" y="1447800"/>
            <a:ext cx="4267200" cy="2133600"/>
          </a:xfrm>
          <a:prstGeom prst="rect">
            <a:avLst/>
          </a:prstGeom>
          <a:noFill/>
        </p:spPr>
      </p:pic>
      <p:pic>
        <p:nvPicPr>
          <p:cNvPr id="17411" name="Picture 3" descr="D:\hypo-tofazzel\P1010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2641" r="18868" b="24352"/>
          <a:stretch>
            <a:fillRect/>
          </a:stretch>
        </p:blipFill>
        <p:spPr bwMode="auto">
          <a:xfrm>
            <a:off x="5486400" y="1371599"/>
            <a:ext cx="3657600" cy="3539613"/>
          </a:xfrm>
          <a:prstGeom prst="rect">
            <a:avLst/>
          </a:prstGeom>
          <a:noFill/>
        </p:spPr>
      </p:pic>
      <p:pic>
        <p:nvPicPr>
          <p:cNvPr id="17412" name="Picture 4" descr="D:\hypo-tofazzel\P1010026.JPG"/>
          <p:cNvPicPr>
            <a:picLocks noChangeAspect="1" noChangeArrowheads="1"/>
          </p:cNvPicPr>
          <p:nvPr/>
        </p:nvPicPr>
        <p:blipFill>
          <a:blip r:embed="rId4" cstate="print"/>
          <a:srcRect l="20895" t="1" r="31344" b="22207"/>
          <a:stretch>
            <a:fillRect/>
          </a:stretch>
        </p:blipFill>
        <p:spPr bwMode="auto">
          <a:xfrm>
            <a:off x="2971800" y="3886200"/>
            <a:ext cx="24384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/>
              <a:t>Bracka</a:t>
            </a:r>
            <a:r>
              <a:rPr lang="en-US" dirty="0" smtClean="0"/>
              <a:t> 2</a:t>
            </a:r>
            <a:r>
              <a:rPr lang="en-US" baseline="30000" dirty="0" smtClean="0"/>
              <a:t>nd</a:t>
            </a:r>
            <a:r>
              <a:rPr lang="en-US" dirty="0" smtClean="0"/>
              <a:t> stage</a:t>
            </a:r>
            <a:endParaRPr lang="en-US" dirty="0"/>
          </a:p>
        </p:txBody>
      </p:sp>
      <p:pic>
        <p:nvPicPr>
          <p:cNvPr id="13314" name="Picture 2" descr="H:\HYPOSPADIAD\Tofazzel\P10104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79755" y="1879955"/>
            <a:ext cx="4038600" cy="3021890"/>
          </a:xfrm>
          <a:prstGeom prst="rect">
            <a:avLst/>
          </a:prstGeom>
          <a:noFill/>
        </p:spPr>
      </p:pic>
      <p:pic>
        <p:nvPicPr>
          <p:cNvPr id="13315" name="Picture 3" descr="H:\HYPOSPADIAD\Tofazzel\P10104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8868" r="16981"/>
          <a:stretch>
            <a:fillRect/>
          </a:stretch>
        </p:blipFill>
        <p:spPr bwMode="auto">
          <a:xfrm>
            <a:off x="3200400" y="1371600"/>
            <a:ext cx="2590800" cy="3021890"/>
          </a:xfrm>
          <a:prstGeom prst="rect">
            <a:avLst/>
          </a:prstGeom>
          <a:noFill/>
        </p:spPr>
      </p:pic>
      <p:pic>
        <p:nvPicPr>
          <p:cNvPr id="5" name="Picture 2" descr="H:\HYPOSPADIAD\Tofazzel\P1010409.JPG"/>
          <p:cNvPicPr>
            <a:picLocks noChangeAspect="1" noChangeArrowheads="1"/>
          </p:cNvPicPr>
          <p:nvPr/>
        </p:nvPicPr>
        <p:blipFill>
          <a:blip r:embed="rId4" cstate="print"/>
          <a:srcRect l="24528" r="20755"/>
          <a:stretch>
            <a:fillRect/>
          </a:stretch>
        </p:blipFill>
        <p:spPr bwMode="auto">
          <a:xfrm>
            <a:off x="6629400" y="1371600"/>
            <a:ext cx="2209800" cy="3021890"/>
          </a:xfrm>
          <a:prstGeom prst="rect">
            <a:avLst/>
          </a:prstGeom>
          <a:noFill/>
        </p:spPr>
      </p:pic>
      <p:pic>
        <p:nvPicPr>
          <p:cNvPr id="6" name="Picture 3" descr="H:\HYPOSPADIAD\Tofazzel\P1010412.JPG"/>
          <p:cNvPicPr>
            <a:picLocks noChangeAspect="1" noChangeArrowheads="1"/>
          </p:cNvPicPr>
          <p:nvPr/>
        </p:nvPicPr>
        <p:blipFill>
          <a:blip r:embed="rId5" cstate="print"/>
          <a:srcRect l="18868" r="28302"/>
          <a:stretch>
            <a:fillRect/>
          </a:stretch>
        </p:blipFill>
        <p:spPr bwMode="auto">
          <a:xfrm>
            <a:off x="5257800" y="3836110"/>
            <a:ext cx="2133600" cy="3021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52400"/>
            <a:ext cx="7010400" cy="1752600"/>
          </a:xfrm>
          <a:solidFill>
            <a:schemeClr val="tx2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Every success have to have its meaningful Goal.-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‘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Pablo Picasso’</a:t>
            </a:r>
          </a:p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&amp;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609600" y="1905000"/>
          <a:ext cx="8001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05200" y="19812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 should be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Post operative views on 7</a:t>
            </a:r>
            <a:r>
              <a:rPr lang="en-US" baseline="30000" dirty="0" smtClean="0"/>
              <a:t>th</a:t>
            </a:r>
            <a:r>
              <a:rPr lang="en-US" dirty="0" smtClean="0"/>
              <a:t> POD</a:t>
            </a:r>
            <a:endParaRPr lang="en-US" dirty="0"/>
          </a:p>
        </p:txBody>
      </p:sp>
      <p:pic>
        <p:nvPicPr>
          <p:cNvPr id="16386" name="Picture 2" descr="H:\HYPOSPADIAD\others hypospadias\P10104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004" y="2133600"/>
            <a:ext cx="4330796" cy="3505200"/>
          </a:xfrm>
          <a:prstGeom prst="rect">
            <a:avLst/>
          </a:prstGeom>
          <a:noFill/>
        </p:spPr>
      </p:pic>
      <p:pic>
        <p:nvPicPr>
          <p:cNvPr id="16389" name="Picture 5" descr="H:\HYPOSPADIAD\nayem\P10100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4330796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Views on subsequent follow up.</a:t>
            </a:r>
            <a:endParaRPr lang="en-US" dirty="0"/>
          </a:p>
        </p:txBody>
      </p:sp>
      <p:pic>
        <p:nvPicPr>
          <p:cNvPr id="19458" name="Picture 2" descr="C:\Users\user\hypos\Photo2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9459" name="Picture 3" descr="C:\Users\user\hypos\Photo5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Finally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-304800" y="762000"/>
          <a:ext cx="100584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Bakaup\New Folder\thank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20823903">
            <a:off x="1356834" y="1137394"/>
            <a:ext cx="6237959" cy="4343888"/>
          </a:xfrm>
          <a:prstGeom prst="rect">
            <a:avLst/>
          </a:prstGeom>
          <a:noFill/>
        </p:spPr>
      </p:pic>
      <p:sp>
        <p:nvSpPr>
          <p:cNvPr id="5" name="Title 4"/>
          <p:cNvSpPr txBox="1">
            <a:spLocks/>
          </p:cNvSpPr>
          <p:nvPr/>
        </p:nvSpPr>
        <p:spPr>
          <a:xfrm rot="21090281">
            <a:off x="-1103720" y="-79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THANK YOU ALL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 rot="21090281">
            <a:off x="801280" y="55546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WE HAVE LONG WAY TO GO--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52400"/>
            <a:ext cx="3429000" cy="1752600"/>
          </a:xfrm>
          <a:solidFill>
            <a:schemeClr val="tx2">
              <a:lumMod val="20000"/>
              <a:lumOff val="80000"/>
            </a:schemeClr>
          </a:solidFill>
          <a:effectLst>
            <a:outerShdw blurRad="50800" dist="50800" dir="5400000" algn="ctr" rotWithShape="0">
              <a:schemeClr val="bg2"/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GOAL OF HYPOSPADIAS SURGERY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28600" y="1600200"/>
          <a:ext cx="8763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OBJECTIVE OF TREATMENT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914400"/>
            <a:ext cx="4343400" cy="91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Defects</a:t>
            </a:r>
          </a:p>
          <a:p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228600" y="1905000"/>
          <a:ext cx="4268788" cy="5036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8788"/>
              </a:tblGrid>
              <a:tr h="744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Deficit of urethra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44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Meatal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dystopia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4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Chordee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(Penile curvature</a:t>
                      </a: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744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Abnormal shape of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glans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4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Dermal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deffect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1028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Prepenile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scrotum, bifid scrotum</a:t>
                      </a:r>
                      <a:endParaRPr lang="en-US" sz="4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914400"/>
            <a:ext cx="4191000" cy="91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5100" dirty="0" smtClean="0"/>
              <a:t>Corrective measures</a:t>
            </a:r>
          </a:p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</p:nvPr>
        </p:nvGraphicFramePr>
        <p:xfrm>
          <a:off x="4721225" y="1905000"/>
          <a:ext cx="4270375" cy="499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0375"/>
              </a:tblGrid>
              <a:tr h="7456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Urethroplasty</a:t>
                      </a:r>
                      <a:endParaRPr lang="en-US" sz="28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456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Meatoplasty</a:t>
                      </a:r>
                      <a:endParaRPr lang="en-US" sz="2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614273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Orthoplasty</a:t>
                      </a:r>
                      <a:endParaRPr lang="en-US" sz="2800" dirty="0"/>
                    </a:p>
                  </a:txBody>
                  <a:tcPr/>
                </a:tc>
              </a:tr>
              <a:tr h="7456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Glanuloplasty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(conical )</a:t>
                      </a:r>
                      <a:endParaRPr lang="en-US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783597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Skin Redistribution </a:t>
                      </a:r>
                      <a:endParaRPr lang="en-US" sz="1800" b="1" dirty="0"/>
                    </a:p>
                  </a:txBody>
                  <a:tcPr/>
                </a:tc>
              </a:tr>
              <a:tr h="11471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Scrotal transposition/ </a:t>
                      </a:r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Scrotoplasty</a:t>
                      </a:r>
                      <a:endParaRPr lang="en-US" sz="2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Patients evaluation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Thorough analysis of all components of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hypospadic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penis.</a:t>
            </a:r>
          </a:p>
          <a:p>
            <a:pPr>
              <a:lnSpc>
                <a:spcPct val="11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Examine the pt once again(in admitted pt)</a:t>
            </a:r>
          </a:p>
          <a:p>
            <a:pPr>
              <a:lnSpc>
                <a:spcPct val="11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Take a photograph(OPD/Private pt) &amp; keep it in your PC.</a:t>
            </a:r>
          </a:p>
          <a:p>
            <a:pPr>
              <a:lnSpc>
                <a:spcPct val="11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v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Discuss with your colleagues, Take advice/help from senior or expert.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What to do next?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447800"/>
          <a:ext cx="8686800" cy="467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Requirements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Good OT light.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Appropriate OT table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Fine suture materials </a:t>
            </a:r>
            <a:r>
              <a:rPr lang="en-US" dirty="0" smtClean="0"/>
              <a:t>(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7/0 for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neourethra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6/0 for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glans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aproximation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8/0 for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glans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epithelium &amp; at corona.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Blood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less/less bloody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working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field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(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By vascular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tourniquet or glove collar</a:t>
            </a:r>
            <a:r>
              <a:rPr lang="en-US" dirty="0" smtClean="0"/>
              <a:t>)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Requirements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55837"/>
            <a:ext cx="4038600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Dissection through proper tissue plane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Minor vessels &amp;  Precise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diathermic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coagulation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Margin to margin tissue apposition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Delicate tissue handling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H:\100OLYMP\P10100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05000" y="2362200"/>
            <a:ext cx="2750344" cy="20574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639557"/>
            <a:ext cx="2686088" cy="198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3400" y="1524000"/>
            <a:ext cx="32004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Magnification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2721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Loupe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5105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Magnifing</a:t>
            </a:r>
            <a:r>
              <a:rPr lang="en-US" sz="2400" b="1" dirty="0" smtClean="0"/>
              <a:t> glass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1548825"/>
            <a:ext cx="32004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Advantages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719</Words>
  <Application>Microsoft Office PowerPoint</Application>
  <PresentationFormat>On-screen Show (4:3)</PresentationFormat>
  <Paragraphs>152</Paragraphs>
  <Slides>33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  WELCOME</vt:lpstr>
      <vt:lpstr>Slide 2</vt:lpstr>
      <vt:lpstr> </vt:lpstr>
      <vt:lpstr> </vt:lpstr>
      <vt:lpstr>OBJECTIVE OF TREATMENT</vt:lpstr>
      <vt:lpstr>Patients evaluation</vt:lpstr>
      <vt:lpstr>What to do next?</vt:lpstr>
      <vt:lpstr>Requirements</vt:lpstr>
      <vt:lpstr>Requirements</vt:lpstr>
      <vt:lpstr>Requirements</vt:lpstr>
      <vt:lpstr>Apply stay suture as many as required( especialy at tip, prepucial &amp; glans wing) </vt:lpstr>
      <vt:lpstr>Use marker to outline the urethral plate &amp; other incision line</vt:lpstr>
      <vt:lpstr>Give incision sharply on the urethral plate margin &amp; keep spongious tissue</vt:lpstr>
      <vt:lpstr>Incision on the urethral plate</vt:lpstr>
      <vt:lpstr>Slide 15</vt:lpstr>
      <vt:lpstr>Slide 16</vt:lpstr>
      <vt:lpstr>Use dartos flap to cover whole length of neourethra</vt:lpstr>
      <vt:lpstr>Glans approximation should not too tight/too loose (over the neo-urethra)</vt:lpstr>
      <vt:lpstr>Excess prepucial skin excised after exact marking</vt:lpstr>
      <vt:lpstr>Surgin pad may used as dressing</vt:lpstr>
      <vt:lpstr>Keep the urethral stent(Romson feeding tube) open in a pot.  </vt:lpstr>
      <vt:lpstr>Assessment of outcome</vt:lpstr>
      <vt:lpstr>Assessment of outcome</vt:lpstr>
      <vt:lpstr>Question of Self evaluation by the surgeon himself. </vt:lpstr>
      <vt:lpstr>Open specific folder on your PC</vt:lpstr>
      <vt:lpstr>Immediate pos-operative views. </vt:lpstr>
      <vt:lpstr>Final appearance of redo case</vt:lpstr>
      <vt:lpstr>Prepucial skin grafted on the urethral plate area(Bracka 1st stage)</vt:lpstr>
      <vt:lpstr>Bracka 2nd stage</vt:lpstr>
      <vt:lpstr>Post operative views on 7th POD</vt:lpstr>
      <vt:lpstr>Views on subsequent follow up.</vt:lpstr>
      <vt:lpstr>Finally</vt:lpstr>
      <vt:lpstr>Slide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catzarj</dc:creator>
  <cp:lastModifiedBy>user</cp:lastModifiedBy>
  <cp:revision>156</cp:revision>
  <dcterms:created xsi:type="dcterms:W3CDTF">2006-08-16T00:00:00Z</dcterms:created>
  <dcterms:modified xsi:type="dcterms:W3CDTF">2013-05-11T02:01:26Z</dcterms:modified>
</cp:coreProperties>
</file>