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80" r:id="rId5"/>
    <p:sldId id="282" r:id="rId6"/>
    <p:sldId id="271" r:id="rId7"/>
    <p:sldId id="260" r:id="rId8"/>
    <p:sldId id="275" r:id="rId9"/>
    <p:sldId id="263" r:id="rId10"/>
    <p:sldId id="261" r:id="rId11"/>
    <p:sldId id="264" r:id="rId12"/>
    <p:sldId id="274" r:id="rId13"/>
    <p:sldId id="340" r:id="rId14"/>
    <p:sldId id="273" r:id="rId15"/>
    <p:sldId id="276" r:id="rId16"/>
    <p:sldId id="277" r:id="rId17"/>
    <p:sldId id="278" r:id="rId18"/>
    <p:sldId id="279" r:id="rId19"/>
    <p:sldId id="266" r:id="rId20"/>
    <p:sldId id="265" r:id="rId21"/>
    <p:sldId id="267" r:id="rId22"/>
    <p:sldId id="268" r:id="rId23"/>
    <p:sldId id="269" r:id="rId24"/>
    <p:sldId id="281" r:id="rId25"/>
    <p:sldId id="283" r:id="rId26"/>
    <p:sldId id="3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ud" initials="m" lastIdx="2" clrIdx="0">
    <p:extLst>
      <p:ext uri="{19B8F6BF-5375-455C-9EA6-DF929625EA0E}">
        <p15:presenceInfo xmlns:p15="http://schemas.microsoft.com/office/powerpoint/2012/main" userId="8d245afe9a9cd3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ud" userId="8d245afe9a9cd31a" providerId="LiveId" clId="{DE537907-1C61-4C2B-97A2-FDE108043B61}"/>
    <pc:docChg chg="undo redo custSel addSld delSld modSld sldOrd">
      <pc:chgData name="mahmud" userId="8d245afe9a9cd31a" providerId="LiveId" clId="{DE537907-1C61-4C2B-97A2-FDE108043B61}" dt="2021-09-16T07:46:14.004" v="2582" actId="1076"/>
      <pc:docMkLst>
        <pc:docMk/>
      </pc:docMkLst>
      <pc:sldChg chg="modSp mod modTransition">
        <pc:chgData name="mahmud" userId="8d245afe9a9cd31a" providerId="LiveId" clId="{DE537907-1C61-4C2B-97A2-FDE108043B61}" dt="2021-09-16T06:01:03.835" v="1374"/>
        <pc:sldMkLst>
          <pc:docMk/>
          <pc:sldMk cId="3005435526" sldId="256"/>
        </pc:sldMkLst>
        <pc:spChg chg="mod">
          <ac:chgData name="mahmud" userId="8d245afe9a9cd31a" providerId="LiveId" clId="{DE537907-1C61-4C2B-97A2-FDE108043B61}" dt="2021-09-16T03:54:46.965" v="565" actId="20577"/>
          <ac:spMkLst>
            <pc:docMk/>
            <pc:sldMk cId="3005435526" sldId="256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00:11.717" v="1373" actId="1076"/>
          <ac:spMkLst>
            <pc:docMk/>
            <pc:sldMk cId="3005435526" sldId="256"/>
            <ac:spMk id="3" creationId="{00000000-0000-0000-0000-000000000000}"/>
          </ac:spMkLst>
        </pc:spChg>
      </pc:sldChg>
      <pc:sldChg chg="modSp mod modTransition modAnim">
        <pc:chgData name="mahmud" userId="8d245afe9a9cd31a" providerId="LiveId" clId="{DE537907-1C61-4C2B-97A2-FDE108043B61}" dt="2021-09-16T06:02:19.979" v="1383" actId="207"/>
        <pc:sldMkLst>
          <pc:docMk/>
          <pc:sldMk cId="2632890062" sldId="257"/>
        </pc:sldMkLst>
        <pc:spChg chg="mod">
          <ac:chgData name="mahmud" userId="8d245afe9a9cd31a" providerId="LiveId" clId="{DE537907-1C61-4C2B-97A2-FDE108043B61}" dt="2021-09-16T06:02:19.979" v="1383" actId="207"/>
          <ac:spMkLst>
            <pc:docMk/>
            <pc:sldMk cId="2632890062" sldId="257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5:44:03.690" v="1310" actId="20577"/>
          <ac:spMkLst>
            <pc:docMk/>
            <pc:sldMk cId="2632890062" sldId="257"/>
            <ac:spMk id="3" creationId="{00000000-0000-0000-0000-000000000000}"/>
          </ac:spMkLst>
        </pc:spChg>
      </pc:sldChg>
      <pc:sldChg chg="modSp mod modTransition">
        <pc:chgData name="mahmud" userId="8d245afe9a9cd31a" providerId="LiveId" clId="{DE537907-1C61-4C2B-97A2-FDE108043B61}" dt="2021-09-16T06:02:10.006" v="1381" actId="207"/>
        <pc:sldMkLst>
          <pc:docMk/>
          <pc:sldMk cId="2396895124" sldId="258"/>
        </pc:sldMkLst>
        <pc:spChg chg="mod">
          <ac:chgData name="mahmud" userId="8d245afe9a9cd31a" providerId="LiveId" clId="{DE537907-1C61-4C2B-97A2-FDE108043B61}" dt="2021-09-16T06:01:57.195" v="1379" actId="207"/>
          <ac:spMkLst>
            <pc:docMk/>
            <pc:sldMk cId="2396895124" sldId="258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02:10.006" v="1381" actId="207"/>
          <ac:spMkLst>
            <pc:docMk/>
            <pc:sldMk cId="2396895124" sldId="258"/>
            <ac:spMk id="3" creationId="{00000000-0000-0000-0000-000000000000}"/>
          </ac:spMkLst>
        </pc:spChg>
      </pc:sldChg>
      <pc:sldChg chg="modSp del mod modTransition">
        <pc:chgData name="mahmud" userId="8d245afe9a9cd31a" providerId="LiveId" clId="{DE537907-1C61-4C2B-97A2-FDE108043B61}" dt="2021-09-16T06:07:35.616" v="1426" actId="47"/>
        <pc:sldMkLst>
          <pc:docMk/>
          <pc:sldMk cId="2309820836" sldId="259"/>
        </pc:sldMkLst>
        <pc:spChg chg="mod">
          <ac:chgData name="mahmud" userId="8d245afe9a9cd31a" providerId="LiveId" clId="{DE537907-1C61-4C2B-97A2-FDE108043B61}" dt="2021-09-16T06:07:33.393" v="1425" actId="6549"/>
          <ac:spMkLst>
            <pc:docMk/>
            <pc:sldMk cId="2309820836" sldId="259"/>
            <ac:spMk id="2" creationId="{00000000-0000-0000-0000-000000000000}"/>
          </ac:spMkLst>
        </pc:spChg>
      </pc:sldChg>
      <pc:sldChg chg="modSp mod modTransition">
        <pc:chgData name="mahmud" userId="8d245afe9a9cd31a" providerId="LiveId" clId="{DE537907-1C61-4C2B-97A2-FDE108043B61}" dt="2021-09-16T06:07:59.755" v="1430" actId="1076"/>
        <pc:sldMkLst>
          <pc:docMk/>
          <pc:sldMk cId="3729889010" sldId="260"/>
        </pc:sldMkLst>
        <pc:spChg chg="mod">
          <ac:chgData name="mahmud" userId="8d245afe9a9cd31a" providerId="LiveId" clId="{DE537907-1C61-4C2B-97A2-FDE108043B61}" dt="2021-09-16T06:07:59.755" v="1430" actId="1076"/>
          <ac:spMkLst>
            <pc:docMk/>
            <pc:sldMk cId="3729889010" sldId="260"/>
            <ac:spMk id="2" creationId="{00000000-0000-0000-0000-000000000000}"/>
          </ac:spMkLst>
        </pc:spChg>
      </pc:sldChg>
      <pc:sldChg chg="modSp mod ord modTransition">
        <pc:chgData name="mahmud" userId="8d245afe9a9cd31a" providerId="LiveId" clId="{DE537907-1C61-4C2B-97A2-FDE108043B61}" dt="2021-09-16T06:13:11.089" v="1479" actId="207"/>
        <pc:sldMkLst>
          <pc:docMk/>
          <pc:sldMk cId="1049644284" sldId="261"/>
        </pc:sldMkLst>
        <pc:spChg chg="mod">
          <ac:chgData name="mahmud" userId="8d245afe9a9cd31a" providerId="LiveId" clId="{DE537907-1C61-4C2B-97A2-FDE108043B61}" dt="2021-09-16T06:13:11.089" v="1479" actId="207"/>
          <ac:spMkLst>
            <pc:docMk/>
            <pc:sldMk cId="1049644284" sldId="261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13:01.999" v="1477" actId="113"/>
          <ac:spMkLst>
            <pc:docMk/>
            <pc:sldMk cId="1049644284" sldId="261"/>
            <ac:spMk id="3" creationId="{00000000-0000-0000-0000-000000000000}"/>
          </ac:spMkLst>
        </pc:spChg>
      </pc:sldChg>
      <pc:sldChg chg="modSp mod modTransition">
        <pc:chgData name="mahmud" userId="8d245afe9a9cd31a" providerId="LiveId" clId="{DE537907-1C61-4C2B-97A2-FDE108043B61}" dt="2021-09-16T06:08:54.964" v="1439" actId="1076"/>
        <pc:sldMkLst>
          <pc:docMk/>
          <pc:sldMk cId="3383621048" sldId="263"/>
        </pc:sldMkLst>
        <pc:spChg chg="mod">
          <ac:chgData name="mahmud" userId="8d245afe9a9cd31a" providerId="LiveId" clId="{DE537907-1C61-4C2B-97A2-FDE108043B61}" dt="2021-09-16T06:08:54.964" v="1439" actId="1076"/>
          <ac:spMkLst>
            <pc:docMk/>
            <pc:sldMk cId="3383621048" sldId="263"/>
            <ac:spMk id="2" creationId="{00000000-0000-0000-0000-000000000000}"/>
          </ac:spMkLst>
        </pc:spChg>
      </pc:sldChg>
      <pc:sldChg chg="modSp mod ord modTransition">
        <pc:chgData name="mahmud" userId="8d245afe9a9cd31a" providerId="LiveId" clId="{DE537907-1C61-4C2B-97A2-FDE108043B61}" dt="2021-09-16T06:16:44.415" v="1628" actId="20577"/>
        <pc:sldMkLst>
          <pc:docMk/>
          <pc:sldMk cId="2825522654" sldId="264"/>
        </pc:sldMkLst>
        <pc:spChg chg="mod">
          <ac:chgData name="mahmud" userId="8d245afe9a9cd31a" providerId="LiveId" clId="{DE537907-1C61-4C2B-97A2-FDE108043B61}" dt="2021-09-16T06:13:59.650" v="1500" actId="207"/>
          <ac:spMkLst>
            <pc:docMk/>
            <pc:sldMk cId="2825522654" sldId="264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16:44.415" v="1628" actId="20577"/>
          <ac:spMkLst>
            <pc:docMk/>
            <pc:sldMk cId="2825522654" sldId="264"/>
            <ac:spMk id="3" creationId="{00000000-0000-0000-0000-000000000000}"/>
          </ac:spMkLst>
        </pc:spChg>
      </pc:sldChg>
      <pc:sldChg chg="modTransition">
        <pc:chgData name="mahmud" userId="8d245afe9a9cd31a" providerId="LiveId" clId="{DE537907-1C61-4C2B-97A2-FDE108043B61}" dt="2021-09-16T05:41:35.937" v="1293"/>
        <pc:sldMkLst>
          <pc:docMk/>
          <pc:sldMk cId="2315466842" sldId="265"/>
        </pc:sldMkLst>
      </pc:sldChg>
      <pc:sldChg chg="modSp mod modTransition">
        <pc:chgData name="mahmud" userId="8d245afe9a9cd31a" providerId="LiveId" clId="{DE537907-1C61-4C2B-97A2-FDE108043B61}" dt="2021-09-16T06:19:49.770" v="1645" actId="20577"/>
        <pc:sldMkLst>
          <pc:docMk/>
          <pc:sldMk cId="1009831200" sldId="266"/>
        </pc:sldMkLst>
        <pc:spChg chg="mod">
          <ac:chgData name="mahmud" userId="8d245afe9a9cd31a" providerId="LiveId" clId="{DE537907-1C61-4C2B-97A2-FDE108043B61}" dt="2021-09-16T06:18:09.148" v="1637" actId="122"/>
          <ac:spMkLst>
            <pc:docMk/>
            <pc:sldMk cId="1009831200" sldId="266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19:37.346" v="1643" actId="122"/>
          <ac:spMkLst>
            <pc:docMk/>
            <pc:sldMk cId="1009831200" sldId="266"/>
            <ac:spMk id="3" creationId="{00000000-0000-0000-0000-000000000000}"/>
          </ac:spMkLst>
        </pc:spChg>
        <pc:spChg chg="mod">
          <ac:chgData name="mahmud" userId="8d245afe9a9cd31a" providerId="LiveId" clId="{DE537907-1C61-4C2B-97A2-FDE108043B61}" dt="2021-09-16T06:18:58.190" v="1640" actId="208"/>
          <ac:spMkLst>
            <pc:docMk/>
            <pc:sldMk cId="1009831200" sldId="266"/>
            <ac:spMk id="4" creationId="{00000000-0000-0000-0000-000000000000}"/>
          </ac:spMkLst>
        </pc:spChg>
        <pc:spChg chg="mod">
          <ac:chgData name="mahmud" userId="8d245afe9a9cd31a" providerId="LiveId" clId="{DE537907-1C61-4C2B-97A2-FDE108043B61}" dt="2021-09-16T06:19:43.471" v="1644" actId="122"/>
          <ac:spMkLst>
            <pc:docMk/>
            <pc:sldMk cId="1009831200" sldId="266"/>
            <ac:spMk id="5" creationId="{00000000-0000-0000-0000-000000000000}"/>
          </ac:spMkLst>
        </pc:spChg>
        <pc:spChg chg="mod">
          <ac:chgData name="mahmud" userId="8d245afe9a9cd31a" providerId="LiveId" clId="{DE537907-1C61-4C2B-97A2-FDE108043B61}" dt="2021-09-16T06:19:49.770" v="1645" actId="20577"/>
          <ac:spMkLst>
            <pc:docMk/>
            <pc:sldMk cId="1009831200" sldId="266"/>
            <ac:spMk id="6" creationId="{00000000-0000-0000-0000-000000000000}"/>
          </ac:spMkLst>
        </pc:spChg>
      </pc:sldChg>
      <pc:sldChg chg="modSp mod modTransition">
        <pc:chgData name="mahmud" userId="8d245afe9a9cd31a" providerId="LiveId" clId="{DE537907-1C61-4C2B-97A2-FDE108043B61}" dt="2021-09-16T06:22:02.521" v="1700" actId="20577"/>
        <pc:sldMkLst>
          <pc:docMk/>
          <pc:sldMk cId="339680389" sldId="267"/>
        </pc:sldMkLst>
        <pc:spChg chg="mod">
          <ac:chgData name="mahmud" userId="8d245afe9a9cd31a" providerId="LiveId" clId="{DE537907-1C61-4C2B-97A2-FDE108043B61}" dt="2021-09-16T06:20:29.848" v="1649" actId="1076"/>
          <ac:spMkLst>
            <pc:docMk/>
            <pc:sldMk cId="339680389" sldId="267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20:24.723" v="1648" actId="1076"/>
          <ac:spMkLst>
            <pc:docMk/>
            <pc:sldMk cId="339680389" sldId="267"/>
            <ac:spMk id="3" creationId="{00000000-0000-0000-0000-000000000000}"/>
          </ac:spMkLst>
        </pc:spChg>
        <pc:spChg chg="mod">
          <ac:chgData name="mahmud" userId="8d245afe9a9cd31a" providerId="LiveId" clId="{DE537907-1C61-4C2B-97A2-FDE108043B61}" dt="2021-09-16T06:22:02.521" v="1700" actId="20577"/>
          <ac:spMkLst>
            <pc:docMk/>
            <pc:sldMk cId="339680389" sldId="267"/>
            <ac:spMk id="4" creationId="{00000000-0000-0000-0000-000000000000}"/>
          </ac:spMkLst>
        </pc:spChg>
        <pc:spChg chg="mod">
          <ac:chgData name="mahmud" userId="8d245afe9a9cd31a" providerId="LiveId" clId="{DE537907-1C61-4C2B-97A2-FDE108043B61}" dt="2021-09-16T06:20:35.924" v="1650" actId="1076"/>
          <ac:spMkLst>
            <pc:docMk/>
            <pc:sldMk cId="339680389" sldId="267"/>
            <ac:spMk id="5" creationId="{00000000-0000-0000-0000-000000000000}"/>
          </ac:spMkLst>
        </pc:spChg>
        <pc:spChg chg="mod">
          <ac:chgData name="mahmud" userId="8d245afe9a9cd31a" providerId="LiveId" clId="{DE537907-1C61-4C2B-97A2-FDE108043B61}" dt="2021-09-16T06:20:54.446" v="1653" actId="208"/>
          <ac:spMkLst>
            <pc:docMk/>
            <pc:sldMk cId="339680389" sldId="267"/>
            <ac:spMk id="6" creationId="{00000000-0000-0000-0000-000000000000}"/>
          </ac:spMkLst>
        </pc:spChg>
      </pc:sldChg>
      <pc:sldChg chg="modSp mod">
        <pc:chgData name="mahmud" userId="8d245afe9a9cd31a" providerId="LiveId" clId="{DE537907-1C61-4C2B-97A2-FDE108043B61}" dt="2021-09-16T06:25:24.719" v="1758" actId="208"/>
        <pc:sldMkLst>
          <pc:docMk/>
          <pc:sldMk cId="2109534600" sldId="268"/>
        </pc:sldMkLst>
        <pc:spChg chg="mod">
          <ac:chgData name="mahmud" userId="8d245afe9a9cd31a" providerId="LiveId" clId="{DE537907-1C61-4C2B-97A2-FDE108043B61}" dt="2021-09-16T06:25:15.678" v="1757" actId="403"/>
          <ac:spMkLst>
            <pc:docMk/>
            <pc:sldMk cId="2109534600" sldId="268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25:24.719" v="1758" actId="208"/>
          <ac:spMkLst>
            <pc:docMk/>
            <pc:sldMk cId="2109534600" sldId="268"/>
            <ac:spMk id="3" creationId="{00000000-0000-0000-0000-000000000000}"/>
          </ac:spMkLst>
        </pc:spChg>
      </pc:sldChg>
      <pc:sldChg chg="modSp mod modTransition modAnim">
        <pc:chgData name="mahmud" userId="8d245afe9a9cd31a" providerId="LiveId" clId="{DE537907-1C61-4C2B-97A2-FDE108043B61}" dt="2021-09-16T06:29:27.117" v="1786"/>
        <pc:sldMkLst>
          <pc:docMk/>
          <pc:sldMk cId="746505434" sldId="269"/>
        </pc:sldMkLst>
        <pc:spChg chg="mod">
          <ac:chgData name="mahmud" userId="8d245afe9a9cd31a" providerId="LiveId" clId="{DE537907-1C61-4C2B-97A2-FDE108043B61}" dt="2021-09-16T06:26:40.107" v="1770" actId="403"/>
          <ac:spMkLst>
            <pc:docMk/>
            <pc:sldMk cId="746505434" sldId="269"/>
            <ac:spMk id="2" creationId="{00000000-0000-0000-0000-000000000000}"/>
          </ac:spMkLst>
        </pc:spChg>
        <pc:spChg chg="mod">
          <ac:chgData name="mahmud" userId="8d245afe9a9cd31a" providerId="LiveId" clId="{DE537907-1C61-4C2B-97A2-FDE108043B61}" dt="2021-09-16T06:26:11.544" v="1766" actId="208"/>
          <ac:spMkLst>
            <pc:docMk/>
            <pc:sldMk cId="746505434" sldId="269"/>
            <ac:spMk id="4" creationId="{00000000-0000-0000-0000-000000000000}"/>
          </ac:spMkLst>
        </pc:spChg>
      </pc:sldChg>
      <pc:sldChg chg="modSp del mod modTransition modAnim">
        <pc:chgData name="mahmud" userId="8d245afe9a9cd31a" providerId="LiveId" clId="{DE537907-1C61-4C2B-97A2-FDE108043B61}" dt="2021-09-16T05:47:27.165" v="1335" actId="47"/>
        <pc:sldMkLst>
          <pc:docMk/>
          <pc:sldMk cId="0" sldId="270"/>
        </pc:sldMkLst>
        <pc:spChg chg="mod">
          <ac:chgData name="mahmud" userId="8d245afe9a9cd31a" providerId="LiveId" clId="{DE537907-1C61-4C2B-97A2-FDE108043B61}" dt="2021-09-16T05:45:15.089" v="1317" actId="1076"/>
          <ac:spMkLst>
            <pc:docMk/>
            <pc:sldMk cId="0" sldId="270"/>
            <ac:spMk id="9" creationId="{00000000-0000-0000-0000-000000000000}"/>
          </ac:spMkLst>
        </pc:spChg>
        <pc:picChg chg="mod">
          <ac:chgData name="mahmud" userId="8d245afe9a9cd31a" providerId="LiveId" clId="{DE537907-1C61-4C2B-97A2-FDE108043B61}" dt="2021-09-16T05:45:31.861" v="1323" actId="1076"/>
          <ac:picMkLst>
            <pc:docMk/>
            <pc:sldMk cId="0" sldId="270"/>
            <ac:picMk id="1026" creationId="{00000000-0000-0000-0000-000000000000}"/>
          </ac:picMkLst>
        </pc:picChg>
      </pc:sldChg>
      <pc:sldChg chg="modSp mod modTransition">
        <pc:chgData name="mahmud" userId="8d245afe9a9cd31a" providerId="LiveId" clId="{DE537907-1C61-4C2B-97A2-FDE108043B61}" dt="2021-09-16T06:07:16.815" v="1422" actId="1038"/>
        <pc:sldMkLst>
          <pc:docMk/>
          <pc:sldMk cId="0" sldId="271"/>
        </pc:sldMkLst>
        <pc:spChg chg="mod">
          <ac:chgData name="mahmud" userId="8d245afe9a9cd31a" providerId="LiveId" clId="{DE537907-1C61-4C2B-97A2-FDE108043B61}" dt="2021-09-16T06:06:49.138" v="1414" actId="14100"/>
          <ac:spMkLst>
            <pc:docMk/>
            <pc:sldMk cId="0" sldId="271"/>
            <ac:spMk id="11" creationId="{00000000-0000-0000-0000-000000000000}"/>
          </ac:spMkLst>
        </pc:spChg>
        <pc:spChg chg="mod">
          <ac:chgData name="mahmud" userId="8d245afe9a9cd31a" providerId="LiveId" clId="{DE537907-1C61-4C2B-97A2-FDE108043B61}" dt="2021-09-16T06:06:17.181" v="1411" actId="113"/>
          <ac:spMkLst>
            <pc:docMk/>
            <pc:sldMk cId="0" sldId="271"/>
            <ac:spMk id="12" creationId="{00000000-0000-0000-0000-000000000000}"/>
          </ac:spMkLst>
        </pc:spChg>
        <pc:spChg chg="mod">
          <ac:chgData name="mahmud" userId="8d245afe9a9cd31a" providerId="LiveId" clId="{DE537907-1C61-4C2B-97A2-FDE108043B61}" dt="2021-09-16T06:07:16.815" v="1422" actId="1038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mahmud" userId="8d245afe9a9cd31a" providerId="LiveId" clId="{DE537907-1C61-4C2B-97A2-FDE108043B61}" dt="2021-09-16T05:27:55.100" v="1031" actId="14100"/>
          <ac:picMkLst>
            <pc:docMk/>
            <pc:sldMk cId="0" sldId="271"/>
            <ac:picMk id="2050" creationId="{00000000-0000-0000-0000-000000000000}"/>
          </ac:picMkLst>
        </pc:picChg>
        <pc:picChg chg="mod">
          <ac:chgData name="mahmud" userId="8d245afe9a9cd31a" providerId="LiveId" clId="{DE537907-1C61-4C2B-97A2-FDE108043B61}" dt="2021-09-16T05:27:40.802" v="1027" actId="1076"/>
          <ac:picMkLst>
            <pc:docMk/>
            <pc:sldMk cId="0" sldId="271"/>
            <ac:picMk id="2052" creationId="{00000000-0000-0000-0000-000000000000}"/>
          </ac:picMkLst>
        </pc:picChg>
      </pc:sldChg>
      <pc:sldChg chg="modSp del mod">
        <pc:chgData name="mahmud" userId="8d245afe9a9cd31a" providerId="LiveId" clId="{DE537907-1C61-4C2B-97A2-FDE108043B61}" dt="2021-09-16T05:40:50.175" v="1290" actId="47"/>
        <pc:sldMkLst>
          <pc:docMk/>
          <pc:sldMk cId="0" sldId="272"/>
        </pc:sldMkLst>
        <pc:spChg chg="mod">
          <ac:chgData name="mahmud" userId="8d245afe9a9cd31a" providerId="LiveId" clId="{DE537907-1C61-4C2B-97A2-FDE108043B61}" dt="2021-09-16T05:36:13.007" v="1149" actId="1076"/>
          <ac:spMkLst>
            <pc:docMk/>
            <pc:sldMk cId="0" sldId="272"/>
            <ac:spMk id="4" creationId="{00000000-0000-0000-0000-000000000000}"/>
          </ac:spMkLst>
        </pc:spChg>
        <pc:spChg chg="mod">
          <ac:chgData name="mahmud" userId="8d245afe9a9cd31a" providerId="LiveId" clId="{DE537907-1C61-4C2B-97A2-FDE108043B61}" dt="2021-09-16T05:35:56.043" v="1148" actId="27636"/>
          <ac:spMkLst>
            <pc:docMk/>
            <pc:sldMk cId="0" sldId="272"/>
            <ac:spMk id="6" creationId="{00000000-0000-0000-0000-000000000000}"/>
          </ac:spMkLst>
        </pc:spChg>
      </pc:sldChg>
      <pc:sldChg chg="addSp delSp modSp new mod ord modTransition modAnim">
        <pc:chgData name="mahmud" userId="8d245afe9a9cd31a" providerId="LiveId" clId="{DE537907-1C61-4C2B-97A2-FDE108043B61}" dt="2021-09-16T06:09:40.332" v="1445" actId="122"/>
        <pc:sldMkLst>
          <pc:docMk/>
          <pc:sldMk cId="3288184639" sldId="273"/>
        </pc:sldMkLst>
        <pc:spChg chg="mod">
          <ac:chgData name="mahmud" userId="8d245afe9a9cd31a" providerId="LiveId" clId="{DE537907-1C61-4C2B-97A2-FDE108043B61}" dt="2021-09-16T06:09:40.332" v="1445" actId="122"/>
          <ac:spMkLst>
            <pc:docMk/>
            <pc:sldMk cId="3288184639" sldId="273"/>
            <ac:spMk id="2" creationId="{D973E849-190A-445F-B1BF-ADFCF35CD1B3}"/>
          </ac:spMkLst>
        </pc:spChg>
        <pc:spChg chg="del">
          <ac:chgData name="mahmud" userId="8d245afe9a9cd31a" providerId="LiveId" clId="{DE537907-1C61-4C2B-97A2-FDE108043B61}" dt="2021-09-16T04:03:02.943" v="577" actId="931"/>
          <ac:spMkLst>
            <pc:docMk/>
            <pc:sldMk cId="3288184639" sldId="273"/>
            <ac:spMk id="3" creationId="{EE0860A6-14DC-40DD-A732-67776C1624E7}"/>
          </ac:spMkLst>
        </pc:spChg>
        <pc:spChg chg="mod">
          <ac:chgData name="mahmud" userId="8d245afe9a9cd31a" providerId="LiveId" clId="{DE537907-1C61-4C2B-97A2-FDE108043B61}" dt="2021-09-16T03:58:53.056" v="567"/>
          <ac:spMkLst>
            <pc:docMk/>
            <pc:sldMk cId="3288184639" sldId="273"/>
            <ac:spMk id="5" creationId="{0B0938D6-9F09-4D02-8CE5-58D9B640EAB4}"/>
          </ac:spMkLst>
        </pc:spChg>
        <pc:spChg chg="mod">
          <ac:chgData name="mahmud" userId="8d245afe9a9cd31a" providerId="LiveId" clId="{DE537907-1C61-4C2B-97A2-FDE108043B61}" dt="2021-09-16T03:58:53.056" v="567"/>
          <ac:spMkLst>
            <pc:docMk/>
            <pc:sldMk cId="3288184639" sldId="273"/>
            <ac:spMk id="6" creationId="{25805840-992D-4E0C-A652-241BEE092BAD}"/>
          </ac:spMkLst>
        </pc:spChg>
        <pc:spChg chg="mod">
          <ac:chgData name="mahmud" userId="8d245afe9a9cd31a" providerId="LiveId" clId="{DE537907-1C61-4C2B-97A2-FDE108043B61}" dt="2021-09-16T03:59:51.929" v="573"/>
          <ac:spMkLst>
            <pc:docMk/>
            <pc:sldMk cId="3288184639" sldId="273"/>
            <ac:spMk id="8" creationId="{0125D888-8C6B-4732-BCE7-279E57F804B4}"/>
          </ac:spMkLst>
        </pc:spChg>
        <pc:spChg chg="mod">
          <ac:chgData name="mahmud" userId="8d245afe9a9cd31a" providerId="LiveId" clId="{DE537907-1C61-4C2B-97A2-FDE108043B61}" dt="2021-09-16T03:59:51.929" v="573"/>
          <ac:spMkLst>
            <pc:docMk/>
            <pc:sldMk cId="3288184639" sldId="273"/>
            <ac:spMk id="9" creationId="{B106DD77-126F-4443-91E1-59DE190447A6}"/>
          </ac:spMkLst>
        </pc:spChg>
        <pc:spChg chg="add mod">
          <ac:chgData name="mahmud" userId="8d245afe9a9cd31a" providerId="LiveId" clId="{DE537907-1C61-4C2B-97A2-FDE108043B61}" dt="2021-09-16T04:33:50.964" v="849" actId="1076"/>
          <ac:spMkLst>
            <pc:docMk/>
            <pc:sldMk cId="3288184639" sldId="273"/>
            <ac:spMk id="16" creationId="{A1E25043-8131-4FA5-9D16-8554C1341769}"/>
          </ac:spMkLst>
        </pc:spChg>
        <pc:grpChg chg="add mod">
          <ac:chgData name="mahmud" userId="8d245afe9a9cd31a" providerId="LiveId" clId="{DE537907-1C61-4C2B-97A2-FDE108043B61}" dt="2021-09-16T04:33:46.544" v="848" actId="1076"/>
          <ac:grpSpMkLst>
            <pc:docMk/>
            <pc:sldMk cId="3288184639" sldId="273"/>
            <ac:grpSpMk id="4" creationId="{45393EAC-6207-4A87-B512-0B58993CC7A2}"/>
          </ac:grpSpMkLst>
        </pc:grpChg>
        <pc:grpChg chg="add del mod">
          <ac:chgData name="mahmud" userId="8d245afe9a9cd31a" providerId="LiveId" clId="{DE537907-1C61-4C2B-97A2-FDE108043B61}" dt="2021-09-16T04:02:50.300" v="576" actId="478"/>
          <ac:grpSpMkLst>
            <pc:docMk/>
            <pc:sldMk cId="3288184639" sldId="273"/>
            <ac:grpSpMk id="7" creationId="{F04BAE2A-FE2D-40C2-8D43-A76C4FCED5A2}"/>
          </ac:grpSpMkLst>
        </pc:grpChg>
        <pc:picChg chg="add mod">
          <ac:chgData name="mahmud" userId="8d245afe9a9cd31a" providerId="LiveId" clId="{DE537907-1C61-4C2B-97A2-FDE108043B61}" dt="2021-09-16T04:33:40.953" v="847" actId="1076"/>
          <ac:picMkLst>
            <pc:docMk/>
            <pc:sldMk cId="3288184639" sldId="273"/>
            <ac:picMk id="11" creationId="{A85082C0-B988-4213-9495-63099FE4BCB7}"/>
          </ac:picMkLst>
        </pc:picChg>
        <pc:picChg chg="add del mod">
          <ac:chgData name="mahmud" userId="8d245afe9a9cd31a" providerId="LiveId" clId="{DE537907-1C61-4C2B-97A2-FDE108043B61}" dt="2021-09-16T04:32:58.072" v="836" actId="478"/>
          <ac:picMkLst>
            <pc:docMk/>
            <pc:sldMk cId="3288184639" sldId="273"/>
            <ac:picMk id="17" creationId="{94211990-2FAD-4417-918A-F77A5AAA390D}"/>
          </ac:picMkLst>
        </pc:picChg>
        <pc:picChg chg="add del mod">
          <ac:chgData name="mahmud" userId="8d245afe9a9cd31a" providerId="LiveId" clId="{DE537907-1C61-4C2B-97A2-FDE108043B61}" dt="2021-09-16T04:32:59.523" v="837" actId="478"/>
          <ac:picMkLst>
            <pc:docMk/>
            <pc:sldMk cId="3288184639" sldId="273"/>
            <ac:picMk id="18" creationId="{82DA92B3-8041-47E6-9434-4361CBD21800}"/>
          </ac:picMkLst>
        </pc:picChg>
        <pc:picChg chg="add del mod">
          <ac:chgData name="mahmud" userId="8d245afe9a9cd31a" providerId="LiveId" clId="{DE537907-1C61-4C2B-97A2-FDE108043B61}" dt="2021-09-16T04:33:01.270" v="838" actId="478"/>
          <ac:picMkLst>
            <pc:docMk/>
            <pc:sldMk cId="3288184639" sldId="273"/>
            <ac:picMk id="19" creationId="{1BB2565C-1C5D-4CEA-A10F-0181BF92864C}"/>
          </ac:picMkLst>
        </pc:picChg>
        <pc:picChg chg="add del mod">
          <ac:chgData name="mahmud" userId="8d245afe9a9cd31a" providerId="LiveId" clId="{DE537907-1C61-4C2B-97A2-FDE108043B61}" dt="2021-09-16T04:31:38.077" v="817" actId="21"/>
          <ac:picMkLst>
            <pc:docMk/>
            <pc:sldMk cId="3288184639" sldId="273"/>
            <ac:picMk id="20" creationId="{82253224-BBB0-4069-B434-D4711366EF3C}"/>
          </ac:picMkLst>
        </pc:picChg>
        <pc:picChg chg="add del mod">
          <ac:chgData name="mahmud" userId="8d245afe9a9cd31a" providerId="LiveId" clId="{DE537907-1C61-4C2B-97A2-FDE108043B61}" dt="2021-09-16T04:31:38.077" v="817" actId="21"/>
          <ac:picMkLst>
            <pc:docMk/>
            <pc:sldMk cId="3288184639" sldId="273"/>
            <ac:picMk id="21" creationId="{85E7F1B5-0124-44EA-B2D2-1A25895541AC}"/>
          </ac:picMkLst>
        </pc:picChg>
        <pc:picChg chg="add del mod">
          <ac:chgData name="mahmud" userId="8d245afe9a9cd31a" providerId="LiveId" clId="{DE537907-1C61-4C2B-97A2-FDE108043B61}" dt="2021-09-16T04:31:38.077" v="817" actId="21"/>
          <ac:picMkLst>
            <pc:docMk/>
            <pc:sldMk cId="3288184639" sldId="273"/>
            <ac:picMk id="22" creationId="{0D303DEF-21B5-49AB-869F-82E80A512366}"/>
          </ac:picMkLst>
        </pc:picChg>
        <pc:cxnChg chg="add del mod">
          <ac:chgData name="mahmud" userId="8d245afe9a9cd31a" providerId="LiveId" clId="{DE537907-1C61-4C2B-97A2-FDE108043B61}" dt="2021-09-16T04:04:29.989" v="593" actId="11529"/>
          <ac:cxnSpMkLst>
            <pc:docMk/>
            <pc:sldMk cId="3288184639" sldId="273"/>
            <ac:cxnSpMk id="13" creationId="{10E0EEEF-1364-4DD9-A428-3CE4BC2BDAF5}"/>
          </ac:cxnSpMkLst>
        </pc:cxnChg>
      </pc:sldChg>
      <pc:sldChg chg="addSp delSp modSp new mod ord modTransition modAnim">
        <pc:chgData name="mahmud" userId="8d245afe9a9cd31a" providerId="LiveId" clId="{DE537907-1C61-4C2B-97A2-FDE108043B61}" dt="2021-09-16T06:17:32.412" v="1635"/>
        <pc:sldMkLst>
          <pc:docMk/>
          <pc:sldMk cId="960609237" sldId="274"/>
        </pc:sldMkLst>
        <pc:spChg chg="mod">
          <ac:chgData name="mahmud" userId="8d245afe9a9cd31a" providerId="LiveId" clId="{DE537907-1C61-4C2B-97A2-FDE108043B61}" dt="2021-09-16T06:17:15.319" v="1633" actId="122"/>
          <ac:spMkLst>
            <pc:docMk/>
            <pc:sldMk cId="960609237" sldId="274"/>
            <ac:spMk id="2" creationId="{B62AF25F-0F3D-4A90-90B2-FDAC3D9307F8}"/>
          </ac:spMkLst>
        </pc:spChg>
        <pc:spChg chg="del">
          <ac:chgData name="mahmud" userId="8d245afe9a9cd31a" providerId="LiveId" clId="{DE537907-1C61-4C2B-97A2-FDE108043B61}" dt="2021-09-16T04:08:40.017" v="611"/>
          <ac:spMkLst>
            <pc:docMk/>
            <pc:sldMk cId="960609237" sldId="274"/>
            <ac:spMk id="3" creationId="{F6170A7D-70B1-4BB2-B6B9-C56F9CDAF322}"/>
          </ac:spMkLst>
        </pc:spChg>
        <pc:picChg chg="add mod">
          <ac:chgData name="mahmud" userId="8d245afe9a9cd31a" providerId="LiveId" clId="{DE537907-1C61-4C2B-97A2-FDE108043B61}" dt="2021-09-16T05:43:18.775" v="1301" actId="1076"/>
          <ac:picMkLst>
            <pc:docMk/>
            <pc:sldMk cId="960609237" sldId="274"/>
            <ac:picMk id="4" creationId="{9ACBF98D-5346-4B5E-B81C-E590A73C115E}"/>
          </ac:picMkLst>
        </pc:picChg>
        <pc:picChg chg="add mod">
          <ac:chgData name="mahmud" userId="8d245afe9a9cd31a" providerId="LiveId" clId="{DE537907-1C61-4C2B-97A2-FDE108043B61}" dt="2021-09-16T05:56:37.421" v="1361" actId="1076"/>
          <ac:picMkLst>
            <pc:docMk/>
            <pc:sldMk cId="960609237" sldId="274"/>
            <ac:picMk id="5" creationId="{F3959805-D2E5-4640-A737-BBC63EE5F3C9}"/>
          </ac:picMkLst>
        </pc:picChg>
        <pc:picChg chg="add mod">
          <ac:chgData name="mahmud" userId="8d245afe9a9cd31a" providerId="LiveId" clId="{DE537907-1C61-4C2B-97A2-FDE108043B61}" dt="2021-09-16T04:12:15.318" v="644" actId="14100"/>
          <ac:picMkLst>
            <pc:docMk/>
            <pc:sldMk cId="960609237" sldId="274"/>
            <ac:picMk id="6" creationId="{65FFE055-2605-4244-9CBE-51D9F9F429A0}"/>
          </ac:picMkLst>
        </pc:picChg>
      </pc:sldChg>
      <pc:sldChg chg="new del">
        <pc:chgData name="mahmud" userId="8d245afe9a9cd31a" providerId="LiveId" clId="{DE537907-1C61-4C2B-97A2-FDE108043B61}" dt="2021-09-16T04:08:25.707" v="609" actId="47"/>
        <pc:sldMkLst>
          <pc:docMk/>
          <pc:sldMk cId="4247100516" sldId="274"/>
        </pc:sldMkLst>
      </pc:sldChg>
      <pc:sldChg chg="addSp delSp modSp new mod modTransition">
        <pc:chgData name="mahmud" userId="8d245afe9a9cd31a" providerId="LiveId" clId="{DE537907-1C61-4C2B-97A2-FDE108043B61}" dt="2021-09-16T06:08:23.806" v="1433" actId="122"/>
        <pc:sldMkLst>
          <pc:docMk/>
          <pc:sldMk cId="2766119032" sldId="275"/>
        </pc:sldMkLst>
        <pc:spChg chg="mod">
          <ac:chgData name="mahmud" userId="8d245afe9a9cd31a" providerId="LiveId" clId="{DE537907-1C61-4C2B-97A2-FDE108043B61}" dt="2021-09-16T06:08:23.806" v="1433" actId="122"/>
          <ac:spMkLst>
            <pc:docMk/>
            <pc:sldMk cId="2766119032" sldId="275"/>
            <ac:spMk id="2" creationId="{376AEE71-69AC-4999-B224-B436B8F9E8FA}"/>
          </ac:spMkLst>
        </pc:spChg>
        <pc:spChg chg="del">
          <ac:chgData name="mahmud" userId="8d245afe9a9cd31a" providerId="LiveId" clId="{DE537907-1C61-4C2B-97A2-FDE108043B61}" dt="2021-09-16T04:15:10.911" v="711"/>
          <ac:spMkLst>
            <pc:docMk/>
            <pc:sldMk cId="2766119032" sldId="275"/>
            <ac:spMk id="3" creationId="{CECB1E6E-FD8A-4A9C-9688-E471A75EC520}"/>
          </ac:spMkLst>
        </pc:spChg>
        <pc:picChg chg="add mod">
          <ac:chgData name="mahmud" userId="8d245afe9a9cd31a" providerId="LiveId" clId="{DE537907-1C61-4C2B-97A2-FDE108043B61}" dt="2021-09-16T04:21:07.570" v="745" actId="1076"/>
          <ac:picMkLst>
            <pc:docMk/>
            <pc:sldMk cId="2766119032" sldId="275"/>
            <ac:picMk id="4" creationId="{5149D618-1E03-4A22-91F9-BF6CC5F6FC84}"/>
          </ac:picMkLst>
        </pc:picChg>
        <pc:picChg chg="add mod">
          <ac:chgData name="mahmud" userId="8d245afe9a9cd31a" providerId="LiveId" clId="{DE537907-1C61-4C2B-97A2-FDE108043B61}" dt="2021-09-16T04:21:26.265" v="748" actId="1076"/>
          <ac:picMkLst>
            <pc:docMk/>
            <pc:sldMk cId="2766119032" sldId="275"/>
            <ac:picMk id="6" creationId="{EFE36ED0-1563-437C-943E-ACE51ECDECBC}"/>
          </ac:picMkLst>
        </pc:picChg>
      </pc:sldChg>
      <pc:sldChg chg="addSp delSp modSp new mod ord modAnim">
        <pc:chgData name="mahmud" userId="8d245afe9a9cd31a" providerId="LiveId" clId="{DE537907-1C61-4C2B-97A2-FDE108043B61}" dt="2021-09-16T06:09:29.959" v="1444" actId="122"/>
        <pc:sldMkLst>
          <pc:docMk/>
          <pc:sldMk cId="525192214" sldId="276"/>
        </pc:sldMkLst>
        <pc:spChg chg="mod">
          <ac:chgData name="mahmud" userId="8d245afe9a9cd31a" providerId="LiveId" clId="{DE537907-1C61-4C2B-97A2-FDE108043B61}" dt="2021-09-16T06:09:29.959" v="1444" actId="122"/>
          <ac:spMkLst>
            <pc:docMk/>
            <pc:sldMk cId="525192214" sldId="276"/>
            <ac:spMk id="2" creationId="{0593985D-7321-4F70-BA1B-1D964322AD12}"/>
          </ac:spMkLst>
        </pc:spChg>
        <pc:spChg chg="del">
          <ac:chgData name="mahmud" userId="8d245afe9a9cd31a" providerId="LiveId" clId="{DE537907-1C61-4C2B-97A2-FDE108043B61}" dt="2021-09-16T04:24:08.162" v="770"/>
          <ac:spMkLst>
            <pc:docMk/>
            <pc:sldMk cId="525192214" sldId="276"/>
            <ac:spMk id="3" creationId="{E778EAF7-35AD-4156-9810-E799E119F09B}"/>
          </ac:spMkLst>
        </pc:spChg>
        <pc:spChg chg="add del mod">
          <ac:chgData name="mahmud" userId="8d245afe9a9cd31a" providerId="LiveId" clId="{DE537907-1C61-4C2B-97A2-FDE108043B61}" dt="2021-09-16T04:56:54.796" v="976" actId="478"/>
          <ac:spMkLst>
            <pc:docMk/>
            <pc:sldMk cId="525192214" sldId="276"/>
            <ac:spMk id="7" creationId="{B30905B7-6F5E-4C7E-97C2-648F1778017B}"/>
          </ac:spMkLst>
        </pc:spChg>
        <pc:spChg chg="add del mod">
          <ac:chgData name="mahmud" userId="8d245afe9a9cd31a" providerId="LiveId" clId="{DE537907-1C61-4C2B-97A2-FDE108043B61}" dt="2021-09-16T04:56:52.712" v="975" actId="478"/>
          <ac:spMkLst>
            <pc:docMk/>
            <pc:sldMk cId="525192214" sldId="276"/>
            <ac:spMk id="8" creationId="{D18F09E8-D9C0-41E3-9EB2-FB7C7B73079C}"/>
          </ac:spMkLst>
        </pc:spChg>
        <pc:picChg chg="add mod">
          <ac:chgData name="mahmud" userId="8d245afe9a9cd31a" providerId="LiveId" clId="{DE537907-1C61-4C2B-97A2-FDE108043B61}" dt="2021-09-16T04:57:05.430" v="978" actId="1076"/>
          <ac:picMkLst>
            <pc:docMk/>
            <pc:sldMk cId="525192214" sldId="276"/>
            <ac:picMk id="4" creationId="{5F645A24-AB4C-4445-84CE-8865F37902DE}"/>
          </ac:picMkLst>
        </pc:picChg>
        <pc:picChg chg="add mod">
          <ac:chgData name="mahmud" userId="8d245afe9a9cd31a" providerId="LiveId" clId="{DE537907-1C61-4C2B-97A2-FDE108043B61}" dt="2021-09-16T04:57:11.226" v="980" actId="1076"/>
          <ac:picMkLst>
            <pc:docMk/>
            <pc:sldMk cId="525192214" sldId="276"/>
            <ac:picMk id="5" creationId="{23984BBF-1B5C-4ABD-8032-79B32947D265}"/>
          </ac:picMkLst>
        </pc:picChg>
        <pc:picChg chg="add mod">
          <ac:chgData name="mahmud" userId="8d245afe9a9cd31a" providerId="LiveId" clId="{DE537907-1C61-4C2B-97A2-FDE108043B61}" dt="2021-09-16T04:57:00.955" v="977" actId="1076"/>
          <ac:picMkLst>
            <pc:docMk/>
            <pc:sldMk cId="525192214" sldId="276"/>
            <ac:picMk id="6" creationId="{1BEB8355-9466-4AFE-90B7-CB75DC708CA4}"/>
          </ac:picMkLst>
        </pc:picChg>
        <pc:picChg chg="add mod">
          <ac:chgData name="mahmud" userId="8d245afe9a9cd31a" providerId="LiveId" clId="{DE537907-1C61-4C2B-97A2-FDE108043B61}" dt="2021-09-16T04:57:38.773" v="985" actId="1076"/>
          <ac:picMkLst>
            <pc:docMk/>
            <pc:sldMk cId="525192214" sldId="276"/>
            <ac:picMk id="10" creationId="{D272AB21-8D7F-42C4-9417-F8792ECE3538}"/>
          </ac:picMkLst>
        </pc:picChg>
      </pc:sldChg>
      <pc:sldChg chg="addSp modSp new mod modAnim">
        <pc:chgData name="mahmud" userId="8d245afe9a9cd31a" providerId="LiveId" clId="{DE537907-1C61-4C2B-97A2-FDE108043B61}" dt="2021-09-16T06:09:57.108" v="1448" actId="207"/>
        <pc:sldMkLst>
          <pc:docMk/>
          <pc:sldMk cId="622075745" sldId="277"/>
        </pc:sldMkLst>
        <pc:spChg chg="mod">
          <ac:chgData name="mahmud" userId="8d245afe9a9cd31a" providerId="LiveId" clId="{DE537907-1C61-4C2B-97A2-FDE108043B61}" dt="2021-09-16T06:09:57.108" v="1448" actId="207"/>
          <ac:spMkLst>
            <pc:docMk/>
            <pc:sldMk cId="622075745" sldId="277"/>
            <ac:spMk id="2" creationId="{98C62208-2CDB-424B-A3EC-0EDBC4C652E7}"/>
          </ac:spMkLst>
        </pc:spChg>
        <pc:picChg chg="add mod">
          <ac:chgData name="mahmud" userId="8d245afe9a9cd31a" providerId="LiveId" clId="{DE537907-1C61-4C2B-97A2-FDE108043B61}" dt="2021-09-16T04:32:51.636" v="835" actId="1076"/>
          <ac:picMkLst>
            <pc:docMk/>
            <pc:sldMk cId="622075745" sldId="277"/>
            <ac:picMk id="4" creationId="{C4A7E781-E246-4C2B-83D2-BF615CB65F97}"/>
          </ac:picMkLst>
        </pc:picChg>
        <pc:picChg chg="add mod">
          <ac:chgData name="mahmud" userId="8d245afe9a9cd31a" providerId="LiveId" clId="{DE537907-1C61-4C2B-97A2-FDE108043B61}" dt="2021-09-16T04:32:46.242" v="834" actId="1076"/>
          <ac:picMkLst>
            <pc:docMk/>
            <pc:sldMk cId="622075745" sldId="277"/>
            <ac:picMk id="5" creationId="{D313F5F5-6B36-48C1-BD0A-00E66FBDEF6E}"/>
          </ac:picMkLst>
        </pc:picChg>
        <pc:picChg chg="add mod">
          <ac:chgData name="mahmud" userId="8d245afe9a9cd31a" providerId="LiveId" clId="{DE537907-1C61-4C2B-97A2-FDE108043B61}" dt="2021-09-16T04:32:32.159" v="832" actId="14100"/>
          <ac:picMkLst>
            <pc:docMk/>
            <pc:sldMk cId="622075745" sldId="277"/>
            <ac:picMk id="6" creationId="{D2F442BF-6C0B-47A8-B83A-ECE33A7179C7}"/>
          </ac:picMkLst>
        </pc:picChg>
      </pc:sldChg>
      <pc:sldChg chg="addSp modSp new mod modAnim">
        <pc:chgData name="mahmud" userId="8d245afe9a9cd31a" providerId="LiveId" clId="{DE537907-1C61-4C2B-97A2-FDE108043B61}" dt="2021-09-16T06:16:54.717" v="1630" actId="207"/>
        <pc:sldMkLst>
          <pc:docMk/>
          <pc:sldMk cId="3918201134" sldId="278"/>
        </pc:sldMkLst>
        <pc:spChg chg="mod">
          <ac:chgData name="mahmud" userId="8d245afe9a9cd31a" providerId="LiveId" clId="{DE537907-1C61-4C2B-97A2-FDE108043B61}" dt="2021-09-16T06:16:54.717" v="1630" actId="207"/>
          <ac:spMkLst>
            <pc:docMk/>
            <pc:sldMk cId="3918201134" sldId="278"/>
            <ac:spMk id="2" creationId="{085EF315-89ED-4ACA-A9C9-691C659041DF}"/>
          </ac:spMkLst>
        </pc:spChg>
        <pc:picChg chg="add mod">
          <ac:chgData name="mahmud" userId="8d245afe9a9cd31a" providerId="LiveId" clId="{DE537907-1C61-4C2B-97A2-FDE108043B61}" dt="2021-09-16T06:14:13.495" v="1501" actId="1076"/>
          <ac:picMkLst>
            <pc:docMk/>
            <pc:sldMk cId="3918201134" sldId="278"/>
            <ac:picMk id="4" creationId="{AA670498-1D87-45A8-8243-55DEF1142719}"/>
          </ac:picMkLst>
        </pc:picChg>
        <pc:picChg chg="add mod">
          <ac:chgData name="mahmud" userId="8d245afe9a9cd31a" providerId="LiveId" clId="{DE537907-1C61-4C2B-97A2-FDE108043B61}" dt="2021-09-16T04:35:45.500" v="857" actId="1076"/>
          <ac:picMkLst>
            <pc:docMk/>
            <pc:sldMk cId="3918201134" sldId="278"/>
            <ac:picMk id="5" creationId="{D04F14D0-ED61-4FD4-A3BD-DCE8676636CC}"/>
          </ac:picMkLst>
        </pc:picChg>
        <pc:picChg chg="add mod">
          <ac:chgData name="mahmud" userId="8d245afe9a9cd31a" providerId="LiveId" clId="{DE537907-1C61-4C2B-97A2-FDE108043B61}" dt="2021-09-16T04:35:34.736" v="855" actId="1076"/>
          <ac:picMkLst>
            <pc:docMk/>
            <pc:sldMk cId="3918201134" sldId="278"/>
            <ac:picMk id="6" creationId="{940B7E66-0CAE-4F91-9AF4-38F1FF24D4AF}"/>
          </ac:picMkLst>
        </pc:picChg>
      </pc:sldChg>
      <pc:sldChg chg="addSp delSp modSp new mod modAnim">
        <pc:chgData name="mahmud" userId="8d245afe9a9cd31a" providerId="LiveId" clId="{DE537907-1C61-4C2B-97A2-FDE108043B61}" dt="2021-09-16T06:10:18.050" v="1451" actId="207"/>
        <pc:sldMkLst>
          <pc:docMk/>
          <pc:sldMk cId="3270608702" sldId="279"/>
        </pc:sldMkLst>
        <pc:spChg chg="mod">
          <ac:chgData name="mahmud" userId="8d245afe9a9cd31a" providerId="LiveId" clId="{DE537907-1C61-4C2B-97A2-FDE108043B61}" dt="2021-09-16T06:10:18.050" v="1451" actId="207"/>
          <ac:spMkLst>
            <pc:docMk/>
            <pc:sldMk cId="3270608702" sldId="279"/>
            <ac:spMk id="2" creationId="{AD837077-C266-496C-83BA-07980E87D482}"/>
          </ac:spMkLst>
        </pc:spChg>
        <pc:spChg chg="del">
          <ac:chgData name="mahmud" userId="8d245afe9a9cd31a" providerId="LiveId" clId="{DE537907-1C61-4C2B-97A2-FDE108043B61}" dt="2021-09-16T04:39:21.872" v="871"/>
          <ac:spMkLst>
            <pc:docMk/>
            <pc:sldMk cId="3270608702" sldId="279"/>
            <ac:spMk id="3" creationId="{D3D15D7C-1B7A-44AE-8FE5-DA916FEC85BE}"/>
          </ac:spMkLst>
        </pc:spChg>
        <pc:spChg chg="add del mod">
          <ac:chgData name="mahmud" userId="8d245afe9a9cd31a" providerId="LiveId" clId="{DE537907-1C61-4C2B-97A2-FDE108043B61}" dt="2021-09-16T04:40:49.510" v="884"/>
          <ac:spMkLst>
            <pc:docMk/>
            <pc:sldMk cId="3270608702" sldId="279"/>
            <ac:spMk id="9" creationId="{C6A65BC1-5E30-46F0-9950-A54E1707988A}"/>
          </ac:spMkLst>
        </pc:spChg>
        <pc:picChg chg="add mod">
          <ac:chgData name="mahmud" userId="8d245afe9a9cd31a" providerId="LiveId" clId="{DE537907-1C61-4C2B-97A2-FDE108043B61}" dt="2021-09-16T04:37:38.366" v="869" actId="1076"/>
          <ac:picMkLst>
            <pc:docMk/>
            <pc:sldMk cId="3270608702" sldId="279"/>
            <ac:picMk id="4" creationId="{310D0834-B4D6-49CB-9D18-8A07D9DC6BCD}"/>
          </ac:picMkLst>
        </pc:picChg>
        <pc:picChg chg="add mod">
          <ac:chgData name="mahmud" userId="8d245afe9a9cd31a" providerId="LiveId" clId="{DE537907-1C61-4C2B-97A2-FDE108043B61}" dt="2021-09-16T04:37:43.881" v="870" actId="1076"/>
          <ac:picMkLst>
            <pc:docMk/>
            <pc:sldMk cId="3270608702" sldId="279"/>
            <ac:picMk id="5" creationId="{D5CE6F7F-0E6B-4217-B715-6EC661E3E57A}"/>
          </ac:picMkLst>
        </pc:picChg>
        <pc:picChg chg="add del mod">
          <ac:chgData name="mahmud" userId="8d245afe9a9cd31a" providerId="LiveId" clId="{DE537907-1C61-4C2B-97A2-FDE108043B61}" dt="2021-09-16T04:40:46.571" v="883" actId="478"/>
          <ac:picMkLst>
            <pc:docMk/>
            <pc:sldMk cId="3270608702" sldId="279"/>
            <ac:picMk id="6" creationId="{EEEA826D-2036-4E00-ACDA-3CB0B89AD317}"/>
          </ac:picMkLst>
        </pc:picChg>
        <pc:picChg chg="add mod">
          <ac:chgData name="mahmud" userId="8d245afe9a9cd31a" providerId="LiveId" clId="{DE537907-1C61-4C2B-97A2-FDE108043B61}" dt="2021-09-16T04:40:18.529" v="882" actId="1076"/>
          <ac:picMkLst>
            <pc:docMk/>
            <pc:sldMk cId="3270608702" sldId="279"/>
            <ac:picMk id="7" creationId="{459BF154-5A25-4F20-82D4-20339B49C5D0}"/>
          </ac:picMkLst>
        </pc:picChg>
        <pc:picChg chg="add mod">
          <ac:chgData name="mahmud" userId="8d245afe9a9cd31a" providerId="LiveId" clId="{DE537907-1C61-4C2B-97A2-FDE108043B61}" dt="2021-09-16T04:41:01.379" v="887" actId="1076"/>
          <ac:picMkLst>
            <pc:docMk/>
            <pc:sldMk cId="3270608702" sldId="279"/>
            <ac:picMk id="10" creationId="{AEF989C9-8302-4585-A7E5-56ACA56D996B}"/>
          </ac:picMkLst>
        </pc:picChg>
      </pc:sldChg>
      <pc:sldChg chg="addSp delSp modSp new mod modTransition">
        <pc:chgData name="mahmud" userId="8d245afe9a9cd31a" providerId="LiveId" clId="{DE537907-1C61-4C2B-97A2-FDE108043B61}" dt="2021-09-16T06:03:05.769" v="1389" actId="122"/>
        <pc:sldMkLst>
          <pc:docMk/>
          <pc:sldMk cId="11993678" sldId="280"/>
        </pc:sldMkLst>
        <pc:spChg chg="mod">
          <ac:chgData name="mahmud" userId="8d245afe9a9cd31a" providerId="LiveId" clId="{DE537907-1C61-4C2B-97A2-FDE108043B61}" dt="2021-09-16T06:03:05.769" v="1389" actId="122"/>
          <ac:spMkLst>
            <pc:docMk/>
            <pc:sldMk cId="11993678" sldId="280"/>
            <ac:spMk id="2" creationId="{69B63207-37A8-4176-9B57-04ECDF24D8E9}"/>
          </ac:spMkLst>
        </pc:spChg>
        <pc:spChg chg="del">
          <ac:chgData name="mahmud" userId="8d245afe9a9cd31a" providerId="LiveId" clId="{DE537907-1C61-4C2B-97A2-FDE108043B61}" dt="2021-09-16T05:15:09.883" v="999"/>
          <ac:spMkLst>
            <pc:docMk/>
            <pc:sldMk cId="11993678" sldId="280"/>
            <ac:spMk id="3" creationId="{B9CFA967-FCE0-4E7F-8454-403AA741CE27}"/>
          </ac:spMkLst>
        </pc:spChg>
        <pc:picChg chg="add mod">
          <ac:chgData name="mahmud" userId="8d245afe9a9cd31a" providerId="LiveId" clId="{DE537907-1C61-4C2B-97A2-FDE108043B61}" dt="2021-09-16T05:44:49.612" v="1313" actId="1440"/>
          <ac:picMkLst>
            <pc:docMk/>
            <pc:sldMk cId="11993678" sldId="280"/>
            <ac:picMk id="4" creationId="{881FB7D4-EFBE-4EF5-9C88-5A488898E763}"/>
          </ac:picMkLst>
        </pc:picChg>
        <pc:picChg chg="add mod">
          <ac:chgData name="mahmud" userId="8d245afe9a9cd31a" providerId="LiveId" clId="{DE537907-1C61-4C2B-97A2-FDE108043B61}" dt="2021-09-16T05:44:38.560" v="1312" actId="1440"/>
          <ac:picMkLst>
            <pc:docMk/>
            <pc:sldMk cId="11993678" sldId="280"/>
            <ac:picMk id="6" creationId="{D29AE17C-D995-419D-A178-9961DFE10E95}"/>
          </ac:picMkLst>
        </pc:picChg>
      </pc:sldChg>
      <pc:sldChg chg="addSp delSp modSp new mod modTransition modAnim">
        <pc:chgData name="mahmud" userId="8d245afe9a9cd31a" providerId="LiveId" clId="{DE537907-1C61-4C2B-97A2-FDE108043B61}" dt="2021-09-16T06:30:49.223" v="1796"/>
        <pc:sldMkLst>
          <pc:docMk/>
          <pc:sldMk cId="1962864886" sldId="281"/>
        </pc:sldMkLst>
        <pc:spChg chg="mod">
          <ac:chgData name="mahmud" userId="8d245afe9a9cd31a" providerId="LiveId" clId="{DE537907-1C61-4C2B-97A2-FDE108043B61}" dt="2021-09-16T06:29:59.250" v="1790" actId="207"/>
          <ac:spMkLst>
            <pc:docMk/>
            <pc:sldMk cId="1962864886" sldId="281"/>
            <ac:spMk id="2" creationId="{88EF8B65-E30D-491C-BD0A-BE95EFA4A540}"/>
          </ac:spMkLst>
        </pc:spChg>
        <pc:spChg chg="del">
          <ac:chgData name="mahmud" userId="8d245afe9a9cd31a" providerId="LiveId" clId="{DE537907-1C61-4C2B-97A2-FDE108043B61}" dt="2021-09-16T05:36:30.968" v="1151"/>
          <ac:spMkLst>
            <pc:docMk/>
            <pc:sldMk cId="1962864886" sldId="281"/>
            <ac:spMk id="3" creationId="{C45896BF-ECD2-4667-85FF-18DBB906EBA9}"/>
          </ac:spMkLst>
        </pc:spChg>
        <pc:spChg chg="mod">
          <ac:chgData name="mahmud" userId="8d245afe9a9cd31a" providerId="LiveId" clId="{DE537907-1C61-4C2B-97A2-FDE108043B61}" dt="2021-09-16T06:30:23.525" v="1794" actId="208"/>
          <ac:spMkLst>
            <pc:docMk/>
            <pc:sldMk cId="1962864886" sldId="281"/>
            <ac:spMk id="4" creationId="{75999011-9A4F-4A22-89D5-E1490B08993F}"/>
          </ac:spMkLst>
        </pc:spChg>
        <pc:spChg chg="add mod">
          <ac:chgData name="mahmud" userId="8d245afe9a9cd31a" providerId="LiveId" clId="{DE537907-1C61-4C2B-97A2-FDE108043B61}" dt="2021-09-16T06:30:16.231" v="1793" actId="208"/>
          <ac:spMkLst>
            <pc:docMk/>
            <pc:sldMk cId="1962864886" sldId="281"/>
            <ac:spMk id="7" creationId="{4D267A2E-C69E-4522-9FD1-0B242023A741}"/>
          </ac:spMkLst>
        </pc:spChg>
        <pc:picChg chg="add del mod">
          <ac:chgData name="mahmud" userId="8d245afe9a9cd31a" providerId="LiveId" clId="{DE537907-1C61-4C2B-97A2-FDE108043B61}" dt="2021-09-16T05:36:33.353" v="1152" actId="478"/>
          <ac:picMkLst>
            <pc:docMk/>
            <pc:sldMk cId="1962864886" sldId="281"/>
            <ac:picMk id="5" creationId="{CE11815E-AC75-4D61-9F22-0DA7C732F7C3}"/>
          </ac:picMkLst>
        </pc:picChg>
      </pc:sldChg>
      <pc:sldChg chg="addSp delSp modSp new mod modTransition modAnim">
        <pc:chgData name="mahmud" userId="8d245afe9a9cd31a" providerId="LiveId" clId="{DE537907-1C61-4C2B-97A2-FDE108043B61}" dt="2021-09-16T06:04:45.723" v="1401" actId="20577"/>
        <pc:sldMkLst>
          <pc:docMk/>
          <pc:sldMk cId="3760588779" sldId="282"/>
        </pc:sldMkLst>
        <pc:spChg chg="mod">
          <ac:chgData name="mahmud" userId="8d245afe9a9cd31a" providerId="LiveId" clId="{DE537907-1C61-4C2B-97A2-FDE108043B61}" dt="2021-09-16T06:04:45.723" v="1401" actId="20577"/>
          <ac:spMkLst>
            <pc:docMk/>
            <pc:sldMk cId="3760588779" sldId="282"/>
            <ac:spMk id="2" creationId="{82479B8E-8D75-47A4-89F3-14CA4C063071}"/>
          </ac:spMkLst>
        </pc:spChg>
        <pc:spChg chg="del">
          <ac:chgData name="mahmud" userId="8d245afe9a9cd31a" providerId="LiveId" clId="{DE537907-1C61-4C2B-97A2-FDE108043B61}" dt="2021-09-16T05:45:52.588" v="1325"/>
          <ac:spMkLst>
            <pc:docMk/>
            <pc:sldMk cId="3760588779" sldId="282"/>
            <ac:spMk id="3" creationId="{5E5C621D-56B2-45B7-931B-62394518F5A9}"/>
          </ac:spMkLst>
        </pc:spChg>
        <pc:picChg chg="add mod">
          <ac:chgData name="mahmud" userId="8d245afe9a9cd31a" providerId="LiveId" clId="{DE537907-1C61-4C2B-97A2-FDE108043B61}" dt="2021-09-16T06:04:09.412" v="1399" actId="1076"/>
          <ac:picMkLst>
            <pc:docMk/>
            <pc:sldMk cId="3760588779" sldId="282"/>
            <ac:picMk id="4" creationId="{2B168A8F-3C19-4E1A-AD81-B649D26D743D}"/>
          </ac:picMkLst>
        </pc:picChg>
        <pc:picChg chg="add mod">
          <ac:chgData name="mahmud" userId="8d245afe9a9cd31a" providerId="LiveId" clId="{DE537907-1C61-4C2B-97A2-FDE108043B61}" dt="2021-09-16T05:59:53.324" v="1372" actId="14100"/>
          <ac:picMkLst>
            <pc:docMk/>
            <pc:sldMk cId="3760588779" sldId="282"/>
            <ac:picMk id="6" creationId="{0721A5F9-378D-4190-9866-EC15B2AC4D5B}"/>
          </ac:picMkLst>
        </pc:picChg>
      </pc:sldChg>
      <pc:sldChg chg="addSp modSp new mod">
        <pc:chgData name="mahmud" userId="8d245afe9a9cd31a" providerId="LiveId" clId="{DE537907-1C61-4C2B-97A2-FDE108043B61}" dt="2021-09-16T06:50:07.650" v="2256" actId="732"/>
        <pc:sldMkLst>
          <pc:docMk/>
          <pc:sldMk cId="2181447018" sldId="283"/>
        </pc:sldMkLst>
        <pc:spChg chg="mod">
          <ac:chgData name="mahmud" userId="8d245afe9a9cd31a" providerId="LiveId" clId="{DE537907-1C61-4C2B-97A2-FDE108043B61}" dt="2021-09-16T06:49:20.759" v="2249" actId="1076"/>
          <ac:spMkLst>
            <pc:docMk/>
            <pc:sldMk cId="2181447018" sldId="283"/>
            <ac:spMk id="2" creationId="{8371FFE9-D860-4277-9327-DD0357C42C89}"/>
          </ac:spMkLst>
        </pc:spChg>
        <pc:spChg chg="mod">
          <ac:chgData name="mahmud" userId="8d245afe9a9cd31a" providerId="LiveId" clId="{DE537907-1C61-4C2B-97A2-FDE108043B61}" dt="2021-09-16T06:49:34.512" v="2252" actId="1076"/>
          <ac:spMkLst>
            <pc:docMk/>
            <pc:sldMk cId="2181447018" sldId="283"/>
            <ac:spMk id="3" creationId="{9311AF10-67BC-4B60-A26F-EEC91BF1935F}"/>
          </ac:spMkLst>
        </pc:spChg>
        <pc:picChg chg="add mod modCrop">
          <ac:chgData name="mahmud" userId="8d245afe9a9cd31a" providerId="LiveId" clId="{DE537907-1C61-4C2B-97A2-FDE108043B61}" dt="2021-09-16T06:50:07.650" v="2256" actId="732"/>
          <ac:picMkLst>
            <pc:docMk/>
            <pc:sldMk cId="2181447018" sldId="283"/>
            <ac:picMk id="5" creationId="{4ACE43DA-03C8-4E2C-BAF6-715EAD834516}"/>
          </ac:picMkLst>
        </pc:picChg>
      </pc:sldChg>
      <pc:sldChg chg="new del">
        <pc:chgData name="mahmud" userId="8d245afe9a9cd31a" providerId="LiveId" clId="{DE537907-1C61-4C2B-97A2-FDE108043B61}" dt="2021-09-16T07:12:11.746" v="2448" actId="47"/>
        <pc:sldMkLst>
          <pc:docMk/>
          <pc:sldMk cId="2335137560" sldId="284"/>
        </pc:sldMkLst>
      </pc:sldChg>
      <pc:sldChg chg="addSp delSp modSp add del mod addAnim delAnim">
        <pc:chgData name="mahmud" userId="8d245afe9a9cd31a" providerId="LiveId" clId="{DE537907-1C61-4C2B-97A2-FDE108043B61}" dt="2021-09-16T07:12:19.605" v="2449" actId="47"/>
        <pc:sldMkLst>
          <pc:docMk/>
          <pc:sldMk cId="0" sldId="337"/>
        </pc:sldMkLst>
        <pc:spChg chg="add del mod">
          <ac:chgData name="mahmud" userId="8d245afe9a9cd31a" providerId="LiveId" clId="{DE537907-1C61-4C2B-97A2-FDE108043B61}" dt="2021-09-16T06:51:59.029" v="2269" actId="478"/>
          <ac:spMkLst>
            <pc:docMk/>
            <pc:sldMk cId="0" sldId="337"/>
            <ac:spMk id="3" creationId="{ABEB8F73-F89D-4292-AD5B-B91B6897CA19}"/>
          </ac:spMkLst>
        </pc:spChg>
        <pc:spChg chg="mod">
          <ac:chgData name="mahmud" userId="8d245afe9a9cd31a" providerId="LiveId" clId="{DE537907-1C61-4C2B-97A2-FDE108043B61}" dt="2021-09-16T06:51:15.584" v="2261" actId="1076"/>
          <ac:spMkLst>
            <pc:docMk/>
            <pc:sldMk cId="0" sldId="337"/>
            <ac:spMk id="5" creationId="{00000000-0000-0000-0000-000000000000}"/>
          </ac:spMkLst>
        </pc:spChg>
        <pc:spChg chg="add del mod">
          <ac:chgData name="mahmud" userId="8d245afe9a9cd31a" providerId="LiveId" clId="{DE537907-1C61-4C2B-97A2-FDE108043B61}" dt="2021-09-16T06:52:30.113" v="2275" actId="478"/>
          <ac:spMkLst>
            <pc:docMk/>
            <pc:sldMk cId="0" sldId="337"/>
            <ac:spMk id="7" creationId="{9B520473-28BC-469E-974F-24473F9A99A9}"/>
          </ac:spMkLst>
        </pc:spChg>
        <pc:spChg chg="add del mod">
          <ac:chgData name="mahmud" userId="8d245afe9a9cd31a" providerId="LiveId" clId="{DE537907-1C61-4C2B-97A2-FDE108043B61}" dt="2021-09-16T06:52:23.039" v="2272" actId="478"/>
          <ac:spMkLst>
            <pc:docMk/>
            <pc:sldMk cId="0" sldId="337"/>
            <ac:spMk id="9" creationId="{53072FAD-18F6-4E5E-BDEB-F72862F9842F}"/>
          </ac:spMkLst>
        </pc:spChg>
        <pc:spChg chg="add mod">
          <ac:chgData name="mahmud" userId="8d245afe9a9cd31a" providerId="LiveId" clId="{DE537907-1C61-4C2B-97A2-FDE108043B61}" dt="2021-09-16T06:53:54.331" v="2282" actId="1076"/>
          <ac:spMkLst>
            <pc:docMk/>
            <pc:sldMk cId="0" sldId="337"/>
            <ac:spMk id="11" creationId="{F6ACA375-818C-4350-903A-A1F6B6774484}"/>
          </ac:spMkLst>
        </pc:spChg>
        <pc:spChg chg="mod">
          <ac:chgData name="mahmud" userId="8d245afe9a9cd31a" providerId="LiveId" clId="{DE537907-1C61-4C2B-97A2-FDE108043B61}" dt="2021-09-16T06:55:13.740" v="2293" actId="207"/>
          <ac:spMkLst>
            <pc:docMk/>
            <pc:sldMk cId="0" sldId="337"/>
            <ac:spMk id="19" creationId="{00000000-0000-0000-0000-000000000000}"/>
          </ac:spMkLst>
        </pc:spChg>
        <pc:graphicFrameChg chg="add del mod">
          <ac:chgData name="mahmud" userId="8d245afe9a9cd31a" providerId="LiveId" clId="{DE537907-1C61-4C2B-97A2-FDE108043B61}" dt="2021-09-16T06:55:01.931" v="2292" actId="688"/>
          <ac:graphicFrameMkLst>
            <pc:docMk/>
            <pc:sldMk cId="0" sldId="337"/>
            <ac:graphicFrameMk id="18" creationId="{00000000-0000-0000-0000-000000000000}"/>
          </ac:graphicFrameMkLst>
        </pc:graphicFrameChg>
        <pc:picChg chg="add del">
          <ac:chgData name="mahmud" userId="8d245afe9a9cd31a" providerId="LiveId" clId="{DE537907-1C61-4C2B-97A2-FDE108043B61}" dt="2021-09-16T06:53:05.940" v="2277" actId="478"/>
          <ac:picMkLst>
            <pc:docMk/>
            <pc:sldMk cId="0" sldId="337"/>
            <ac:picMk id="3074" creationId="{00000000-0000-0000-0000-000000000000}"/>
          </ac:picMkLst>
        </pc:picChg>
      </pc:sldChg>
      <pc:sldChg chg="new del">
        <pc:chgData name="mahmud" userId="8d245afe9a9cd31a" providerId="LiveId" clId="{DE537907-1C61-4C2B-97A2-FDE108043B61}" dt="2021-09-16T07:12:20.883" v="2450" actId="47"/>
        <pc:sldMkLst>
          <pc:docMk/>
          <pc:sldMk cId="2519362022" sldId="338"/>
        </pc:sldMkLst>
      </pc:sldChg>
      <pc:sldChg chg="addSp delSp modSp add mod delAnim addCm modCm">
        <pc:chgData name="mahmud" userId="8d245afe9a9cd31a" providerId="LiveId" clId="{DE537907-1C61-4C2B-97A2-FDE108043B61}" dt="2021-09-16T07:12:33.536" v="2453"/>
        <pc:sldMkLst>
          <pc:docMk/>
          <pc:sldMk cId="0" sldId="339"/>
        </pc:sldMkLst>
        <pc:spChg chg="add del mod">
          <ac:chgData name="mahmud" userId="8d245afe9a9cd31a" providerId="LiveId" clId="{DE537907-1C61-4C2B-97A2-FDE108043B61}" dt="2021-09-16T06:57:28.520" v="2315" actId="478"/>
          <ac:spMkLst>
            <pc:docMk/>
            <pc:sldMk cId="0" sldId="339"/>
            <ac:spMk id="3" creationId="{BE0B9B3A-BAD2-467F-8CF4-E9BD0EBA3AC2}"/>
          </ac:spMkLst>
        </pc:spChg>
        <pc:spChg chg="add mod">
          <ac:chgData name="mahmud" userId="8d245afe9a9cd31a" providerId="LiveId" clId="{DE537907-1C61-4C2B-97A2-FDE108043B61}" dt="2021-09-16T07:06:15.432" v="2447" actId="1035"/>
          <ac:spMkLst>
            <pc:docMk/>
            <pc:sldMk cId="0" sldId="339"/>
            <ac:spMk id="4" creationId="{11AE4384-60F6-455A-A3D2-2A3DBF6CCD6F}"/>
          </ac:spMkLst>
        </pc:spChg>
        <pc:spChg chg="mod">
          <ac:chgData name="mahmud" userId="8d245afe9a9cd31a" providerId="LiveId" clId="{DE537907-1C61-4C2B-97A2-FDE108043B61}" dt="2021-09-16T06:56:34.036" v="2306" actId="1076"/>
          <ac:spMkLst>
            <pc:docMk/>
            <pc:sldMk cId="0" sldId="339"/>
            <ac:spMk id="5" creationId="{00000000-0000-0000-0000-000000000000}"/>
          </ac:spMkLst>
        </pc:spChg>
        <pc:spChg chg="mod">
          <ac:chgData name="mahmud" userId="8d245afe9a9cd31a" providerId="LiveId" clId="{DE537907-1C61-4C2B-97A2-FDE108043B61}" dt="2021-09-16T06:56:43.717" v="2308" actId="1076"/>
          <ac:spMkLst>
            <pc:docMk/>
            <pc:sldMk cId="0" sldId="339"/>
            <ac:spMk id="6" creationId="{00000000-0000-0000-0000-000000000000}"/>
          </ac:spMkLst>
        </pc:spChg>
        <pc:spChg chg="del mod">
          <ac:chgData name="mahmud" userId="8d245afe9a9cd31a" providerId="LiveId" clId="{DE537907-1C61-4C2B-97A2-FDE108043B61}" dt="2021-09-16T06:55:57.549" v="2300" actId="478"/>
          <ac:spMkLst>
            <pc:docMk/>
            <pc:sldMk cId="0" sldId="339"/>
            <ac:spMk id="15" creationId="{00000000-0000-0000-0000-000000000000}"/>
          </ac:spMkLst>
        </pc:spChg>
        <pc:spChg chg="del mod">
          <ac:chgData name="mahmud" userId="8d245afe9a9cd31a" providerId="LiveId" clId="{DE537907-1C61-4C2B-97A2-FDE108043B61}" dt="2021-09-16T06:55:49.042" v="2297" actId="478"/>
          <ac:spMkLst>
            <pc:docMk/>
            <pc:sldMk cId="0" sldId="339"/>
            <ac:spMk id="16" creationId="{00000000-0000-0000-0000-000000000000}"/>
          </ac:spMkLst>
        </pc:spChg>
        <pc:spChg chg="mod">
          <ac:chgData name="mahmud" userId="8d245afe9a9cd31a" providerId="LiveId" clId="{DE537907-1C61-4C2B-97A2-FDE108043B61}" dt="2021-09-16T07:01:19.492" v="2341" actId="1076"/>
          <ac:spMkLst>
            <pc:docMk/>
            <pc:sldMk cId="0" sldId="339"/>
            <ac:spMk id="19" creationId="{00000000-0000-0000-0000-000000000000}"/>
          </ac:spMkLst>
        </pc:spChg>
        <pc:graphicFrameChg chg="mod modGraphic">
          <ac:chgData name="mahmud" userId="8d245afe9a9cd31a" providerId="LiveId" clId="{DE537907-1C61-4C2B-97A2-FDE108043B61}" dt="2021-09-16T07:12:33.536" v="2453"/>
          <ac:graphicFrameMkLst>
            <pc:docMk/>
            <pc:sldMk cId="0" sldId="339"/>
            <ac:graphicFrameMk id="18" creationId="{00000000-0000-0000-0000-000000000000}"/>
          </ac:graphicFrameMkLst>
        </pc:graphicFrameChg>
        <pc:picChg chg="del">
          <ac:chgData name="mahmud" userId="8d245afe9a9cd31a" providerId="LiveId" clId="{DE537907-1C61-4C2B-97A2-FDE108043B61}" dt="2021-09-16T06:56:06.643" v="2303" actId="478"/>
          <ac:picMkLst>
            <pc:docMk/>
            <pc:sldMk cId="0" sldId="339"/>
            <ac:picMk id="3074" creationId="{00000000-0000-0000-0000-000000000000}"/>
          </ac:picMkLst>
        </pc:picChg>
      </pc:sldChg>
      <pc:sldChg chg="addSp delSp modSp new mod setBg">
        <pc:chgData name="mahmud" userId="8d245afe9a9cd31a" providerId="LiveId" clId="{DE537907-1C61-4C2B-97A2-FDE108043B61}" dt="2021-09-16T07:46:14.004" v="2582" actId="1076"/>
        <pc:sldMkLst>
          <pc:docMk/>
          <pc:sldMk cId="198648539" sldId="340"/>
        </pc:sldMkLst>
        <pc:spChg chg="mod">
          <ac:chgData name="mahmud" userId="8d245afe9a9cd31a" providerId="LiveId" clId="{DE537907-1C61-4C2B-97A2-FDE108043B61}" dt="2021-09-16T07:46:14.004" v="2582" actId="1076"/>
          <ac:spMkLst>
            <pc:docMk/>
            <pc:sldMk cId="198648539" sldId="340"/>
            <ac:spMk id="2" creationId="{77AACCD9-309B-447E-86C1-B0DF02366C04}"/>
          </ac:spMkLst>
        </pc:spChg>
        <pc:spChg chg="del">
          <ac:chgData name="mahmud" userId="8d245afe9a9cd31a" providerId="LiveId" clId="{DE537907-1C61-4C2B-97A2-FDE108043B61}" dt="2021-09-16T07:34:47.704" v="2455" actId="931"/>
          <ac:spMkLst>
            <pc:docMk/>
            <pc:sldMk cId="198648539" sldId="340"/>
            <ac:spMk id="3" creationId="{71C1ED24-98B0-4B04-9827-6EE79C98A944}"/>
          </ac:spMkLst>
        </pc:spChg>
        <pc:spChg chg="del mod">
          <ac:chgData name="mahmud" userId="8d245afe9a9cd31a" providerId="LiveId" clId="{DE537907-1C61-4C2B-97A2-FDE108043B61}" dt="2021-09-16T07:35:29.999" v="2461" actId="931"/>
          <ac:spMkLst>
            <pc:docMk/>
            <pc:sldMk cId="198648539" sldId="340"/>
            <ac:spMk id="4" creationId="{D37D1162-F11C-4F44-9BD4-8737A1044677}"/>
          </ac:spMkLst>
        </pc:spChg>
        <pc:spChg chg="add mod">
          <ac:chgData name="mahmud" userId="8d245afe9a9cd31a" providerId="LiveId" clId="{DE537907-1C61-4C2B-97A2-FDE108043B61}" dt="2021-09-16T07:44:44.499" v="2546" actId="122"/>
          <ac:spMkLst>
            <pc:docMk/>
            <pc:sldMk cId="198648539" sldId="340"/>
            <ac:spMk id="15" creationId="{FECA8436-F82C-450B-AEF0-1CD73C3D2D17}"/>
          </ac:spMkLst>
        </pc:spChg>
        <pc:spChg chg="add mod">
          <ac:chgData name="mahmud" userId="8d245afe9a9cd31a" providerId="LiveId" clId="{DE537907-1C61-4C2B-97A2-FDE108043B61}" dt="2021-09-16T07:45:49.475" v="2575" actId="122"/>
          <ac:spMkLst>
            <pc:docMk/>
            <pc:sldMk cId="198648539" sldId="340"/>
            <ac:spMk id="16" creationId="{B495AA51-1D57-43EB-A9F6-FD8BB6DD9F73}"/>
          </ac:spMkLst>
        </pc:spChg>
        <pc:picChg chg="add mod">
          <ac:chgData name="mahmud" userId="8d245afe9a9cd31a" providerId="LiveId" clId="{DE537907-1C61-4C2B-97A2-FDE108043B61}" dt="2021-09-16T07:36:13.013" v="2471" actId="1076"/>
          <ac:picMkLst>
            <pc:docMk/>
            <pc:sldMk cId="198648539" sldId="340"/>
            <ac:picMk id="6" creationId="{444AA299-F73D-4F0C-A321-FA0AE03A1F58}"/>
          </ac:picMkLst>
        </pc:picChg>
        <pc:picChg chg="add mod">
          <ac:chgData name="mahmud" userId="8d245afe9a9cd31a" providerId="LiveId" clId="{DE537907-1C61-4C2B-97A2-FDE108043B61}" dt="2021-09-16T07:35:42.949" v="2464" actId="1076"/>
          <ac:picMkLst>
            <pc:docMk/>
            <pc:sldMk cId="198648539" sldId="340"/>
            <ac:picMk id="8" creationId="{85DB2DDA-B89A-47FB-B03D-3225CE7971E5}"/>
          </ac:picMkLst>
        </pc:picChg>
        <pc:picChg chg="add del mod">
          <ac:chgData name="mahmud" userId="8d245afe9a9cd31a" providerId="LiveId" clId="{DE537907-1C61-4C2B-97A2-FDE108043B61}" dt="2021-09-16T07:39:52.787" v="2472" actId="478"/>
          <ac:picMkLst>
            <pc:docMk/>
            <pc:sldMk cId="198648539" sldId="340"/>
            <ac:picMk id="10" creationId="{B07AFC40-B8A1-4C2A-A57D-03697E171251}"/>
          </ac:picMkLst>
        </pc:picChg>
        <pc:picChg chg="add mod">
          <ac:chgData name="mahmud" userId="8d245afe9a9cd31a" providerId="LiveId" clId="{DE537907-1C61-4C2B-97A2-FDE108043B61}" dt="2021-09-16T07:46:04.433" v="2581" actId="1036"/>
          <ac:picMkLst>
            <pc:docMk/>
            <pc:sldMk cId="198648539" sldId="340"/>
            <ac:picMk id="12" creationId="{E3F3C107-6BD9-4FD7-9B5D-8374D10C8809}"/>
          </ac:picMkLst>
        </pc:picChg>
        <pc:picChg chg="add mod">
          <ac:chgData name="mahmud" userId="8d245afe9a9cd31a" providerId="LiveId" clId="{DE537907-1C61-4C2B-97A2-FDE108043B61}" dt="2021-09-16T07:45:53.654" v="2576" actId="1076"/>
          <ac:picMkLst>
            <pc:docMk/>
            <pc:sldMk cId="198648539" sldId="340"/>
            <ac:picMk id="14" creationId="{C0A22AFB-F454-4FBD-8C87-825692F73A67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6T13:02:25.349" idx="1">
    <p:pos x="7578" y="441"/>
    <p:text>vision</p:text>
    <p:extLst>
      <p:ext uri="{C676402C-5697-4E1C-873F-D02D1690AC5C}">
        <p15:threadingInfo xmlns:p15="http://schemas.microsoft.com/office/powerpoint/2012/main" timeZoneBias="-360"/>
      </p:ext>
    </p:extLst>
  </p:cm>
  <p:cm authorId="1" dt="2021-09-16T13:02:34.986" idx="2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63F65-9080-4397-AE32-3908FF75421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D0396EC-CC36-4E33-947C-04FFFC9C225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Try to avoid complications</a:t>
          </a:r>
        </a:p>
      </dgm:t>
    </dgm:pt>
    <dgm:pt modelId="{2FC6FEB1-9206-4EFA-B256-F3C3E263A6A0}" type="parTrans" cxnId="{8B7EDDA6-317F-485F-B62E-65646FB863F5}">
      <dgm:prSet/>
      <dgm:spPr/>
      <dgm:t>
        <a:bodyPr/>
        <a:lstStyle/>
        <a:p>
          <a:endParaRPr lang="en-US"/>
        </a:p>
      </dgm:t>
    </dgm:pt>
    <dgm:pt modelId="{7A06D4A2-6EE6-41EE-9A3D-D2DC0BBBD74D}" type="sibTrans" cxnId="{8B7EDDA6-317F-485F-B62E-65646FB863F5}">
      <dgm:prSet/>
      <dgm:spPr/>
      <dgm:t>
        <a:bodyPr/>
        <a:lstStyle/>
        <a:p>
          <a:endParaRPr lang="en-US"/>
        </a:p>
      </dgm:t>
    </dgm:pt>
    <dgm:pt modelId="{55303F63-0710-4687-89D7-7986A1DD2BD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Improving our surgical skill</a:t>
          </a:r>
        </a:p>
      </dgm:t>
    </dgm:pt>
    <dgm:pt modelId="{600E715D-09C9-406E-A80F-5ED8C49DF5CC}" type="parTrans" cxnId="{DE634D1C-CF00-44AA-9EE3-081161545A32}">
      <dgm:prSet/>
      <dgm:spPr/>
      <dgm:t>
        <a:bodyPr/>
        <a:lstStyle/>
        <a:p>
          <a:endParaRPr lang="en-US"/>
        </a:p>
      </dgm:t>
    </dgm:pt>
    <dgm:pt modelId="{69353183-5829-4928-939A-295DC1C10858}" type="sibTrans" cxnId="{DE634D1C-CF00-44AA-9EE3-081161545A3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4B16E1D-E3BF-4A59-AD56-594A1D0227E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en-US" sz="3600" dirty="0">
            <a:solidFill>
              <a:schemeClr val="bg1"/>
            </a:solidFill>
          </a:endParaRPr>
        </a:p>
      </dgm:t>
    </dgm:pt>
    <dgm:pt modelId="{2EEEF6A7-5672-4AFD-8068-37DBAB29DFBE}" type="parTrans" cxnId="{5E92EBC1-6973-4FC6-B1AC-40D24FFF0EFC}">
      <dgm:prSet/>
      <dgm:spPr/>
      <dgm:t>
        <a:bodyPr/>
        <a:lstStyle/>
        <a:p>
          <a:endParaRPr lang="en-US"/>
        </a:p>
      </dgm:t>
    </dgm:pt>
    <dgm:pt modelId="{4077704D-3794-4422-89C0-8757388B5130}" type="sibTrans" cxnId="{5E92EBC1-6973-4FC6-B1AC-40D24FFF0EFC}">
      <dgm:prSet/>
      <dgm:spPr/>
      <dgm:t>
        <a:bodyPr/>
        <a:lstStyle/>
        <a:p>
          <a:endParaRPr lang="en-US"/>
        </a:p>
      </dgm:t>
    </dgm:pt>
    <dgm:pt modelId="{FACECDB7-EDF8-4F47-ABFB-1578C3259B3C}" type="pres">
      <dgm:prSet presAssocID="{72163F65-9080-4397-AE32-3908FF75421D}" presName="Name0" presStyleCnt="0">
        <dgm:presLayoutVars>
          <dgm:dir/>
          <dgm:resizeHandles val="exact"/>
        </dgm:presLayoutVars>
      </dgm:prSet>
      <dgm:spPr/>
    </dgm:pt>
    <dgm:pt modelId="{ADE68873-12BB-4C8E-939D-E3A0F387B2A6}" type="pres">
      <dgm:prSet presAssocID="{72163F65-9080-4397-AE32-3908FF75421D}" presName="vNodes" presStyleCnt="0"/>
      <dgm:spPr/>
    </dgm:pt>
    <dgm:pt modelId="{FBF841DE-2A98-428F-91E0-81617A147313}" type="pres">
      <dgm:prSet presAssocID="{3D0396EC-CC36-4E33-947C-04FFFC9C2257}" presName="node" presStyleLbl="node1" presStyleIdx="0" presStyleCnt="3" custScaleX="597336" custScaleY="447372" custLinFactX="-200000" custLinFactY="501388" custLinFactNeighborX="-258322" custLinFactNeighborY="600000">
        <dgm:presLayoutVars>
          <dgm:bulletEnabled val="1"/>
        </dgm:presLayoutVars>
      </dgm:prSet>
      <dgm:spPr/>
    </dgm:pt>
    <dgm:pt modelId="{8FAB21B4-C152-491B-9459-616DAF429C6E}" type="pres">
      <dgm:prSet presAssocID="{7A06D4A2-6EE6-41EE-9A3D-D2DC0BBBD74D}" presName="spacerT" presStyleCnt="0"/>
      <dgm:spPr/>
    </dgm:pt>
    <dgm:pt modelId="{8E72E835-592F-480A-B60D-87F8ECC9D3A7}" type="pres">
      <dgm:prSet presAssocID="{7A06D4A2-6EE6-41EE-9A3D-D2DC0BBBD74D}" presName="sibTrans" presStyleLbl="sibTrans2D1" presStyleIdx="0" presStyleCnt="2" custLinFactX="-400000" custLinFactNeighborX="-437631" custLinFactNeighborY="82800"/>
      <dgm:spPr/>
    </dgm:pt>
    <dgm:pt modelId="{41583CA1-8082-41DE-88FD-15C737739292}" type="pres">
      <dgm:prSet presAssocID="{7A06D4A2-6EE6-41EE-9A3D-D2DC0BBBD74D}" presName="spacerB" presStyleCnt="0"/>
      <dgm:spPr/>
    </dgm:pt>
    <dgm:pt modelId="{DB06408F-3129-4A29-9109-417244CB08C0}" type="pres">
      <dgm:prSet presAssocID="{55303F63-0710-4687-89D7-7986A1DD2BD7}" presName="node" presStyleLbl="node1" presStyleIdx="1" presStyleCnt="3" custScaleX="561220" custScaleY="451621" custLinFactX="-200000" custLinFactY="-471238" custLinFactNeighborX="-281972" custLinFactNeighborY="-500000">
        <dgm:presLayoutVars>
          <dgm:bulletEnabled val="1"/>
        </dgm:presLayoutVars>
      </dgm:prSet>
      <dgm:spPr/>
    </dgm:pt>
    <dgm:pt modelId="{68E14410-62A5-432A-9D9F-F1710C4058C7}" type="pres">
      <dgm:prSet presAssocID="{72163F65-9080-4397-AE32-3908FF75421D}" presName="sibTransLast" presStyleLbl="sibTrans2D1" presStyleIdx="1" presStyleCnt="2" custAng="60318" custFlipVert="0" custScaleX="78046" custScaleY="136803" custLinFactNeighborX="-32778" custLinFactNeighborY="-12601"/>
      <dgm:spPr/>
    </dgm:pt>
    <dgm:pt modelId="{83359193-EFEE-4BD1-A8B4-874718C97328}" type="pres">
      <dgm:prSet presAssocID="{72163F65-9080-4397-AE32-3908FF75421D}" presName="connectorText" presStyleLbl="sibTrans2D1" presStyleIdx="1" presStyleCnt="2"/>
      <dgm:spPr/>
    </dgm:pt>
    <dgm:pt modelId="{FDD86705-AC06-4F1E-A8C9-03FE4F1292DD}" type="pres">
      <dgm:prSet presAssocID="{72163F65-9080-4397-AE32-3908FF75421D}" presName="lastNode" presStyleLbl="node1" presStyleIdx="2" presStyleCnt="3" custScaleX="257066" custScaleY="249942" custLinFactX="156238" custLinFactNeighborX="200000" custLinFactNeighborY="-10614">
        <dgm:presLayoutVars>
          <dgm:bulletEnabled val="1"/>
        </dgm:presLayoutVars>
      </dgm:prSet>
      <dgm:spPr/>
    </dgm:pt>
  </dgm:ptLst>
  <dgm:cxnLst>
    <dgm:cxn modelId="{200B9611-A8B3-47B4-B2FA-119A44775529}" type="presOf" srcId="{69353183-5829-4928-939A-295DC1C10858}" destId="{68E14410-62A5-432A-9D9F-F1710C4058C7}" srcOrd="0" destOrd="0" presId="urn:microsoft.com/office/officeart/2005/8/layout/equation2"/>
    <dgm:cxn modelId="{DE634D1C-CF00-44AA-9EE3-081161545A32}" srcId="{72163F65-9080-4397-AE32-3908FF75421D}" destId="{55303F63-0710-4687-89D7-7986A1DD2BD7}" srcOrd="1" destOrd="0" parTransId="{600E715D-09C9-406E-A80F-5ED8C49DF5CC}" sibTransId="{69353183-5829-4928-939A-295DC1C10858}"/>
    <dgm:cxn modelId="{7551AE27-2A69-45CF-96A2-3FDDC95EEDF4}" type="presOf" srcId="{3D0396EC-CC36-4E33-947C-04FFFC9C2257}" destId="{FBF841DE-2A98-428F-91E0-81617A147313}" srcOrd="0" destOrd="0" presId="urn:microsoft.com/office/officeart/2005/8/layout/equation2"/>
    <dgm:cxn modelId="{4A214228-99E9-4EF1-A06A-E12F5456DFAF}" type="presOf" srcId="{64B16E1D-E3BF-4A59-AD56-594A1D0227E5}" destId="{FDD86705-AC06-4F1E-A8C9-03FE4F1292DD}" srcOrd="0" destOrd="0" presId="urn:microsoft.com/office/officeart/2005/8/layout/equation2"/>
    <dgm:cxn modelId="{695AF731-5B0B-410F-B5F8-73C817D566E3}" type="presOf" srcId="{72163F65-9080-4397-AE32-3908FF75421D}" destId="{FACECDB7-EDF8-4F47-ABFB-1578C3259B3C}" srcOrd="0" destOrd="0" presId="urn:microsoft.com/office/officeart/2005/8/layout/equation2"/>
    <dgm:cxn modelId="{8B7EDDA6-317F-485F-B62E-65646FB863F5}" srcId="{72163F65-9080-4397-AE32-3908FF75421D}" destId="{3D0396EC-CC36-4E33-947C-04FFFC9C2257}" srcOrd="0" destOrd="0" parTransId="{2FC6FEB1-9206-4EFA-B256-F3C3E263A6A0}" sibTransId="{7A06D4A2-6EE6-41EE-9A3D-D2DC0BBBD74D}"/>
    <dgm:cxn modelId="{A76A37BB-CE02-4569-908E-1164CB9BD10B}" type="presOf" srcId="{55303F63-0710-4687-89D7-7986A1DD2BD7}" destId="{DB06408F-3129-4A29-9109-417244CB08C0}" srcOrd="0" destOrd="0" presId="urn:microsoft.com/office/officeart/2005/8/layout/equation2"/>
    <dgm:cxn modelId="{5E92EBC1-6973-4FC6-B1AC-40D24FFF0EFC}" srcId="{72163F65-9080-4397-AE32-3908FF75421D}" destId="{64B16E1D-E3BF-4A59-AD56-594A1D0227E5}" srcOrd="2" destOrd="0" parTransId="{2EEEF6A7-5672-4AFD-8068-37DBAB29DFBE}" sibTransId="{4077704D-3794-4422-89C0-8757388B5130}"/>
    <dgm:cxn modelId="{EFADB7CD-0BE0-461B-8CEA-F30E5735070E}" type="presOf" srcId="{7A06D4A2-6EE6-41EE-9A3D-D2DC0BBBD74D}" destId="{8E72E835-592F-480A-B60D-87F8ECC9D3A7}" srcOrd="0" destOrd="0" presId="urn:microsoft.com/office/officeart/2005/8/layout/equation2"/>
    <dgm:cxn modelId="{19CF59F4-1143-4288-B1E1-9020D793F871}" type="presOf" srcId="{69353183-5829-4928-939A-295DC1C10858}" destId="{83359193-EFEE-4BD1-A8B4-874718C97328}" srcOrd="1" destOrd="0" presId="urn:microsoft.com/office/officeart/2005/8/layout/equation2"/>
    <dgm:cxn modelId="{0B9D8DFC-EB27-4B17-AA17-CAA78A4295CF}" type="presParOf" srcId="{FACECDB7-EDF8-4F47-ABFB-1578C3259B3C}" destId="{ADE68873-12BB-4C8E-939D-E3A0F387B2A6}" srcOrd="0" destOrd="0" presId="urn:microsoft.com/office/officeart/2005/8/layout/equation2"/>
    <dgm:cxn modelId="{40D740D9-F7E3-46B0-BE91-17EE68CB9226}" type="presParOf" srcId="{ADE68873-12BB-4C8E-939D-E3A0F387B2A6}" destId="{FBF841DE-2A98-428F-91E0-81617A147313}" srcOrd="0" destOrd="0" presId="urn:microsoft.com/office/officeart/2005/8/layout/equation2"/>
    <dgm:cxn modelId="{13D34C73-0FE5-4210-8903-88F317064CB4}" type="presParOf" srcId="{ADE68873-12BB-4C8E-939D-E3A0F387B2A6}" destId="{8FAB21B4-C152-491B-9459-616DAF429C6E}" srcOrd="1" destOrd="0" presId="urn:microsoft.com/office/officeart/2005/8/layout/equation2"/>
    <dgm:cxn modelId="{3E18C47E-FEB3-4EAF-A3D5-98487F9EFBB6}" type="presParOf" srcId="{ADE68873-12BB-4C8E-939D-E3A0F387B2A6}" destId="{8E72E835-592F-480A-B60D-87F8ECC9D3A7}" srcOrd="2" destOrd="0" presId="urn:microsoft.com/office/officeart/2005/8/layout/equation2"/>
    <dgm:cxn modelId="{69939D01-1D15-4CF0-84C8-DC01BB2708C7}" type="presParOf" srcId="{ADE68873-12BB-4C8E-939D-E3A0F387B2A6}" destId="{41583CA1-8082-41DE-88FD-15C737739292}" srcOrd="3" destOrd="0" presId="urn:microsoft.com/office/officeart/2005/8/layout/equation2"/>
    <dgm:cxn modelId="{35BEE680-AB93-4B3B-92DA-9E27B1F94A04}" type="presParOf" srcId="{ADE68873-12BB-4C8E-939D-E3A0F387B2A6}" destId="{DB06408F-3129-4A29-9109-417244CB08C0}" srcOrd="4" destOrd="0" presId="urn:microsoft.com/office/officeart/2005/8/layout/equation2"/>
    <dgm:cxn modelId="{5D76AE04-5242-46B7-A214-E67C9D52AFCE}" type="presParOf" srcId="{FACECDB7-EDF8-4F47-ABFB-1578C3259B3C}" destId="{68E14410-62A5-432A-9D9F-F1710C4058C7}" srcOrd="1" destOrd="0" presId="urn:microsoft.com/office/officeart/2005/8/layout/equation2"/>
    <dgm:cxn modelId="{D7E759B5-42B5-43CD-A888-FE09E814FA66}" type="presParOf" srcId="{68E14410-62A5-432A-9D9F-F1710C4058C7}" destId="{83359193-EFEE-4BD1-A8B4-874718C97328}" srcOrd="0" destOrd="0" presId="urn:microsoft.com/office/officeart/2005/8/layout/equation2"/>
    <dgm:cxn modelId="{F375B18E-8364-4D33-B0DF-E9D7EFA0C30E}" type="presParOf" srcId="{FACECDB7-EDF8-4F47-ABFB-1578C3259B3C}" destId="{FDD86705-AC06-4F1E-A8C9-03FE4F1292D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841DE-2A98-428F-91E0-81617A147313}">
      <dsp:nvSpPr>
        <dsp:cNvPr id="0" name=""/>
        <dsp:cNvSpPr/>
      </dsp:nvSpPr>
      <dsp:spPr>
        <a:xfrm>
          <a:off x="152400" y="2992856"/>
          <a:ext cx="3397606" cy="2544621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Try to avoid complications</a:t>
          </a:r>
        </a:p>
      </dsp:txBody>
      <dsp:txXfrm>
        <a:off x="649968" y="3365507"/>
        <a:ext cx="2402470" cy="1799319"/>
      </dsp:txXfrm>
    </dsp:sp>
    <dsp:sp modelId="{8E72E835-592F-480A-B60D-87F8ECC9D3A7}">
      <dsp:nvSpPr>
        <dsp:cNvPr id="0" name=""/>
        <dsp:cNvSpPr/>
      </dsp:nvSpPr>
      <dsp:spPr>
        <a:xfrm>
          <a:off x="1529813" y="2629946"/>
          <a:ext cx="329900" cy="3299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3541" y="2756100"/>
        <a:ext cx="242444" cy="77592"/>
      </dsp:txXfrm>
    </dsp:sp>
    <dsp:sp modelId="{DB06408F-3129-4A29-9109-417244CB08C0}">
      <dsp:nvSpPr>
        <dsp:cNvPr id="0" name=""/>
        <dsp:cNvSpPr/>
      </dsp:nvSpPr>
      <dsp:spPr>
        <a:xfrm>
          <a:off x="120593" y="56491"/>
          <a:ext cx="3192181" cy="2568789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Improving our surgical skill</a:t>
          </a:r>
        </a:p>
      </dsp:txBody>
      <dsp:txXfrm>
        <a:off x="588077" y="432681"/>
        <a:ext cx="2257213" cy="1816409"/>
      </dsp:txXfrm>
    </dsp:sp>
    <dsp:sp modelId="{68E14410-62A5-432A-9D9F-F1710C4058C7}">
      <dsp:nvSpPr>
        <dsp:cNvPr id="0" name=""/>
        <dsp:cNvSpPr/>
      </dsp:nvSpPr>
      <dsp:spPr>
        <a:xfrm rot="21598785">
          <a:off x="5088713" y="2543509"/>
          <a:ext cx="1941218" cy="289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88713" y="2601416"/>
        <a:ext cx="1854379" cy="173678"/>
      </dsp:txXfrm>
    </dsp:sp>
    <dsp:sp modelId="{FDD86705-AC06-4F1E-A8C9-03FE4F1292DD}">
      <dsp:nvSpPr>
        <dsp:cNvPr id="0" name=""/>
        <dsp:cNvSpPr/>
      </dsp:nvSpPr>
      <dsp:spPr>
        <a:xfrm>
          <a:off x="9150080" y="1226342"/>
          <a:ext cx="2924347" cy="2843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9578341" y="1642735"/>
        <a:ext cx="2067825" cy="2010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5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3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8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0D68-8D89-4FBF-B003-D437EDABB360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DEE3-E5A6-4643-A98E-7CEE148EE5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5307"/>
            <a:ext cx="9144000" cy="15969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Hypospadias</a:t>
            </a:r>
            <a:br>
              <a:rPr lang="en-US" sz="4000" b="1" dirty="0"/>
            </a:br>
            <a:r>
              <a:rPr lang="en-US" sz="4000" b="1" dirty="0"/>
              <a:t>”Easy to diagnose but Hard to treat”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1266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Professor Dr. </a:t>
            </a:r>
            <a:r>
              <a:rPr lang="en-US" b="1" dirty="0" err="1"/>
              <a:t>Samidur</a:t>
            </a:r>
            <a:r>
              <a:rPr lang="en-US" b="1" dirty="0"/>
              <a:t> Rahman </a:t>
            </a:r>
          </a:p>
          <a:p>
            <a:r>
              <a:rPr lang="en-US" b="1" dirty="0"/>
              <a:t>Deportment of pediatric surgery </a:t>
            </a:r>
          </a:p>
          <a:p>
            <a:r>
              <a:rPr lang="en-US" b="1" dirty="0"/>
              <a:t>Dhaka medical college hospital, Dhaka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43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Measures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30288"/>
                <a:ext cx="10515600" cy="4927712"/>
              </a:xfrm>
            </p:spPr>
            <p:txBody>
              <a:bodyPr/>
              <a:lstStyle/>
              <a:p>
                <a:pPr lvl="1"/>
                <a:r>
                  <a:rPr lang="en-US" sz="3200" dirty="0"/>
                  <a:t>Magnification </a:t>
                </a:r>
              </a:p>
              <a:p>
                <a:pPr lvl="1"/>
                <a:r>
                  <a:rPr lang="en-US" sz="3200" dirty="0"/>
                  <a:t>Fine instruments </a:t>
                </a:r>
              </a:p>
              <a:p>
                <a:pPr lvl="1"/>
                <a:r>
                  <a:rPr lang="en-US" sz="3200" dirty="0"/>
                  <a:t>Suture materials </a:t>
                </a:r>
              </a:p>
              <a:p>
                <a:pPr lvl="1"/>
                <a:r>
                  <a:rPr lang="en-US" sz="3200" dirty="0"/>
                  <a:t>Dressing materials </a:t>
                </a:r>
              </a:p>
              <a:p>
                <a:pPr lvl="1"/>
                <a:r>
                  <a:rPr lang="en-US" sz="3200" dirty="0"/>
                  <a:t>Stent vs  urethral plate (2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lvl="1"/>
                <a:r>
                  <a:rPr lang="en-US" sz="3200" dirty="0"/>
                  <a:t>Urinary drainage </a:t>
                </a:r>
              </a:p>
              <a:p>
                <a:pPr lvl="1"/>
                <a:r>
                  <a:rPr lang="en-US" sz="3200" dirty="0"/>
                  <a:t>Bladder  spasm</a:t>
                </a:r>
              </a:p>
              <a:p>
                <a:pPr lvl="1"/>
                <a:r>
                  <a:rPr lang="en-US" sz="3200" dirty="0"/>
                  <a:t>Erection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30288"/>
                <a:ext cx="10515600" cy="4927712"/>
              </a:xfrm>
              <a:blipFill>
                <a:blip r:embed="rId2"/>
                <a:stretch>
                  <a:fillRect t="-2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4320"/>
            <a:ext cx="10515600" cy="47536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Suturing (continuous , interrupted ,sub-epidermal , line ).</a:t>
            </a:r>
          </a:p>
          <a:p>
            <a:pPr>
              <a:lnSpc>
                <a:spcPct val="150000"/>
              </a:lnSpc>
            </a:pPr>
            <a:r>
              <a:rPr lang="en-US" dirty="0"/>
              <a:t>Use of local  vasoconstriction agent/ diathermy.</a:t>
            </a:r>
          </a:p>
          <a:p>
            <a:pPr>
              <a:lnSpc>
                <a:spcPct val="150000"/>
              </a:lnSpc>
            </a:pPr>
            <a:r>
              <a:rPr lang="en-US" dirty="0"/>
              <a:t>Flashing with normal saline .</a:t>
            </a:r>
          </a:p>
          <a:p>
            <a:pPr>
              <a:lnSpc>
                <a:spcPct val="150000"/>
              </a:lnSpc>
            </a:pPr>
            <a:r>
              <a:rPr lang="en-US" dirty="0"/>
              <a:t>Parenteral antibiotic for 3-5 days.( </a:t>
            </a:r>
            <a:r>
              <a:rPr lang="en-US" dirty="0" err="1"/>
              <a:t>cefrtriaxon</a:t>
            </a:r>
            <a:r>
              <a:rPr lang="en-US" dirty="0"/>
              <a:t>&amp;/or </a:t>
            </a:r>
            <a:r>
              <a:rPr lang="en-US" dirty="0" err="1"/>
              <a:t>flucloxacillin,kacin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F25F-0F3D-4A90-90B2-FDAC3D93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Fine instruments , </a:t>
            </a:r>
            <a:r>
              <a:rPr lang="en-US" b="1" dirty="0" err="1"/>
              <a:t>loup</a:t>
            </a:r>
            <a:r>
              <a:rPr lang="en-US" b="1" dirty="0"/>
              <a:t> &amp; other essentials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 descr="C:\Users\Msi\Pictures\IMG_20200219_174409.jpg">
            <a:extLst>
              <a:ext uri="{FF2B5EF4-FFF2-40B4-BE49-F238E27FC236}">
                <a16:creationId xmlns:a16="http://schemas.microsoft.com/office/drawing/2014/main" id="{9ACBF98D-5346-4B5E-B81C-E590A73C11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8" y="2025720"/>
            <a:ext cx="3545443" cy="4463727"/>
          </a:xfrm>
          <a:prstGeom prst="rect">
            <a:avLst/>
          </a:prstGeom>
          <a:noFill/>
        </p:spPr>
      </p:pic>
      <p:pic>
        <p:nvPicPr>
          <p:cNvPr id="5" name="Picture 5" descr="C:\Users\Msi\Pictures\elements.jpg">
            <a:extLst>
              <a:ext uri="{FF2B5EF4-FFF2-40B4-BE49-F238E27FC236}">
                <a16:creationId xmlns:a16="http://schemas.microsoft.com/office/drawing/2014/main" id="{F3959805-D2E5-4640-A737-BBC63EE5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43351" y="2437075"/>
            <a:ext cx="4463728" cy="364101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FE055-2605-4244-9CBE-51D9F9F4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490" y="2025721"/>
            <a:ext cx="4146662" cy="44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6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CCD9-309B-447E-86C1-B0DF0236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Effect of testosterone cream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4AA299-F73D-4F0C-A321-FA0AE03A1F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88" y="1773670"/>
            <a:ext cx="2605353" cy="46317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DB2DDA-B89A-47FB-B03D-3225CE797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3" y="1869616"/>
            <a:ext cx="2605353" cy="4631739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3C107-6BD9-4FD7-9B5D-8374D10C8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40" y="1879776"/>
            <a:ext cx="2605353" cy="4631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A22AFB-F454-4FBD-8C87-825692F73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37" y="1773670"/>
            <a:ext cx="2605351" cy="46317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CA8436-F82C-450B-AEF0-1CD73C3D2D17}"/>
              </a:ext>
            </a:extLst>
          </p:cNvPr>
          <p:cNvSpPr txBox="1"/>
          <p:nvPr/>
        </p:nvSpPr>
        <p:spPr>
          <a:xfrm>
            <a:off x="751840" y="6035040"/>
            <a:ext cx="465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95AA51-1D57-43EB-A9F6-FD8BB6DD9F73}"/>
              </a:ext>
            </a:extLst>
          </p:cNvPr>
          <p:cNvSpPr txBox="1"/>
          <p:nvPr/>
        </p:nvSpPr>
        <p:spPr>
          <a:xfrm>
            <a:off x="8514080" y="5989321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After </a:t>
            </a:r>
          </a:p>
        </p:txBody>
      </p:sp>
    </p:spTree>
    <p:extLst>
      <p:ext uri="{BB962C8B-B14F-4D97-AF65-F5344CB8AC3E}">
        <p14:creationId xmlns:p14="http://schemas.microsoft.com/office/powerpoint/2010/main" val="19864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E849-190A-445F-B1BF-ADFCF35CD1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Methodical and meticulous surgical approach 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85082C0-B988-4213-9495-63099FE4B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5263"/>
            <a:ext cx="3055659" cy="453222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393EAC-6207-4A87-B512-0B58993CC7A2}"/>
              </a:ext>
            </a:extLst>
          </p:cNvPr>
          <p:cNvGrpSpPr/>
          <p:nvPr/>
        </p:nvGrpSpPr>
        <p:grpSpPr>
          <a:xfrm>
            <a:off x="1858249" y="2099144"/>
            <a:ext cx="3055658" cy="4663083"/>
            <a:chOff x="-342900" y="1741622"/>
            <a:chExt cx="4629149" cy="4228117"/>
          </a:xfrm>
          <a:scene3d>
            <a:camera prst="orthographicFront"/>
            <a:lightRig rig="flat" dir="t"/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0938D6-9F09-4D02-8CE5-58D9B640EAB4}"/>
                </a:ext>
              </a:extLst>
            </p:cNvPr>
            <p:cNvSpPr/>
            <p:nvPr/>
          </p:nvSpPr>
          <p:spPr>
            <a:xfrm>
              <a:off x="-257175" y="1991543"/>
              <a:ext cx="4543424" cy="3978196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805840-992D-4E0C-A652-241BEE092BAD}"/>
                </a:ext>
              </a:extLst>
            </p:cNvPr>
            <p:cNvSpPr/>
            <p:nvPr/>
          </p:nvSpPr>
          <p:spPr>
            <a:xfrm>
              <a:off x="-342900" y="1741622"/>
              <a:ext cx="4629149" cy="4141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E25043-8131-4FA5-9D16-8554C1341769}"/>
              </a:ext>
            </a:extLst>
          </p:cNvPr>
          <p:cNvSpPr/>
          <p:nvPr/>
        </p:nvSpPr>
        <p:spPr>
          <a:xfrm rot="14488306">
            <a:off x="8103249" y="4338103"/>
            <a:ext cx="796901" cy="9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985D-7321-4F70-BA1B-1D964322AD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Methodical and meticulous surgical approach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645A24-AB4C-4445-84CE-8865F3790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551572" y="2335029"/>
            <a:ext cx="2534928" cy="437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3984BBF-1B5C-4ABD-8032-79B32947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543474" y="2335029"/>
            <a:ext cx="2763741" cy="437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B8355-9466-4AFE-90B7-CB75DC70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0857" y="2335030"/>
            <a:ext cx="2763742" cy="437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2AB21-8D7F-42C4-9417-F8792ECE35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8" y="2335029"/>
            <a:ext cx="3069748" cy="43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2208-2CDB-424B-A3EC-0EDBC4C652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Methodical and meticulous surgical approach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8EF13-6473-4643-A709-FCD16D997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A7E781-E246-4C2B-83D2-BF615CB6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898" y="1843132"/>
            <a:ext cx="2731449" cy="41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13F5F5-6B36-48C1-BD0A-00E66FBD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811" y="1843132"/>
            <a:ext cx="2776377" cy="41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2F442BF-6C0B-47A8-B83A-ECE33A71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233" y="1843132"/>
            <a:ext cx="2538103" cy="42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0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F315-89ED-4ACA-A9C9-691C659041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Methodical and meticulous surgical approach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E146-0D8E-4EF2-A87A-8509BE9FF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670498-1D87-45A8-8243-55DEF114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994" y="1825625"/>
            <a:ext cx="3085707" cy="463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04F14D0-ED61-4FD4-A3BD-DCE86766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921" y="1864919"/>
            <a:ext cx="3107728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40B7E66-0CAE-4F91-9AF4-38F1FF24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8169300" y="1845272"/>
            <a:ext cx="3184500" cy="467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2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7077-C266-496C-83BA-07980E87D4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Methodical and meticulous surgical approach 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0D0834-B4D6-49CB-9D18-8A07D9DC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470" y="1825625"/>
            <a:ext cx="2787595" cy="48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5CE6F7F-0E6B-4217-B715-6EC661E3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832" y="1825625"/>
            <a:ext cx="3478317" cy="48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hypos\Photo299.jpg">
            <a:extLst>
              <a:ext uri="{FF2B5EF4-FFF2-40B4-BE49-F238E27FC236}">
                <a16:creationId xmlns:a16="http://schemas.microsoft.com/office/drawing/2014/main" id="{459BF154-5A25-4F20-82D4-20339B49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146" y="1741807"/>
            <a:ext cx="2891383" cy="2531695"/>
          </a:xfrm>
          <a:prstGeom prst="rect">
            <a:avLst/>
          </a:prstGeom>
          <a:noFill/>
        </p:spPr>
      </p:pic>
      <p:pic>
        <p:nvPicPr>
          <p:cNvPr id="10" name="Picture 2" descr="H:\HYPOSPADIAD\New folder (3)\P1010013.JPG">
            <a:extLst>
              <a:ext uri="{FF2B5EF4-FFF2-40B4-BE49-F238E27FC236}">
                <a16:creationId xmlns:a16="http://schemas.microsoft.com/office/drawing/2014/main" id="{AEF989C9-8302-4585-A7E5-56ACA56D99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145" y="4324621"/>
            <a:ext cx="2891383" cy="243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6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Treatment options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Distal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882846"/>
          </a:xfr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MAGPI </a:t>
            </a:r>
          </a:p>
          <a:p>
            <a:r>
              <a:rPr lang="en-US" dirty="0"/>
              <a:t>Snodgrass (TIPU)</a:t>
            </a:r>
          </a:p>
          <a:p>
            <a:r>
              <a:rPr lang="en-US" dirty="0"/>
              <a:t>Mathieu</a:t>
            </a:r>
          </a:p>
          <a:p>
            <a:r>
              <a:rPr lang="en-US" dirty="0"/>
              <a:t>Mathieu with </a:t>
            </a:r>
            <a:r>
              <a:rPr lang="en-US" dirty="0" err="1"/>
              <a:t>hadidi</a:t>
            </a:r>
            <a:r>
              <a:rPr lang="en-US" dirty="0"/>
              <a:t> modification</a:t>
            </a:r>
          </a:p>
          <a:p>
            <a:r>
              <a:rPr lang="en-US" dirty="0"/>
              <a:t> Mathieu with incorporation TIPU</a:t>
            </a:r>
          </a:p>
          <a:p>
            <a:r>
              <a:rPr lang="en-US" dirty="0"/>
              <a:t>SLAM</a:t>
            </a:r>
          </a:p>
          <a:p>
            <a:r>
              <a:rPr lang="en-US" dirty="0" err="1"/>
              <a:t>Snod</a:t>
            </a:r>
            <a:r>
              <a:rPr lang="en-US" dirty="0"/>
              <a:t>-graft procedure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Proximal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4760" cy="388284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TIPU</a:t>
            </a:r>
          </a:p>
          <a:p>
            <a:r>
              <a:rPr lang="en-US" dirty="0"/>
              <a:t>Mathieu</a:t>
            </a:r>
          </a:p>
          <a:p>
            <a:r>
              <a:rPr lang="en-US" dirty="0" err="1"/>
              <a:t>Snod</a:t>
            </a:r>
            <a:r>
              <a:rPr lang="en-US" dirty="0"/>
              <a:t>-graft</a:t>
            </a:r>
          </a:p>
          <a:p>
            <a:r>
              <a:rPr lang="en-US" dirty="0" err="1"/>
              <a:t>Braca</a:t>
            </a:r>
            <a:r>
              <a:rPr lang="en-US" dirty="0"/>
              <a:t> I &amp; </a:t>
            </a:r>
            <a:r>
              <a:rPr lang="en-US" dirty="0" err="1"/>
              <a:t>braca</a:t>
            </a:r>
            <a:r>
              <a:rPr lang="en-US" dirty="0"/>
              <a:t> II</a:t>
            </a:r>
          </a:p>
          <a:p>
            <a:r>
              <a:rPr lang="en-US" dirty="0"/>
              <a:t>Graft (preputial skin, oral mucosa)</a:t>
            </a:r>
          </a:p>
          <a:p>
            <a:r>
              <a:rPr lang="en-US" dirty="0" err="1"/>
              <a:t>Snod</a:t>
            </a:r>
            <a:r>
              <a:rPr lang="en-US" dirty="0"/>
              <a:t>-Bush procedure </a:t>
            </a:r>
          </a:p>
          <a:p>
            <a:r>
              <a:rPr lang="en-US" dirty="0" err="1"/>
              <a:t>Johanson’s</a:t>
            </a:r>
            <a:r>
              <a:rPr lang="en-US" dirty="0"/>
              <a:t> </a:t>
            </a:r>
            <a:r>
              <a:rPr lang="en-US" sz="2200" dirty="0"/>
              <a:t>urethroplasty (single vs stage )</a:t>
            </a:r>
          </a:p>
          <a:p>
            <a:r>
              <a:rPr lang="en-US" dirty="0"/>
              <a:t>On-lay , lateral flap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3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POINTS TO BE DISCUSES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General considerations </a:t>
            </a:r>
          </a:p>
          <a:p>
            <a:r>
              <a:rPr lang="en-US" dirty="0"/>
              <a:t>Practical essentials / Practice essential </a:t>
            </a:r>
          </a:p>
          <a:p>
            <a:r>
              <a:rPr lang="en-US" dirty="0"/>
              <a:t>Surgical evaluation(facts and findings)</a:t>
            </a:r>
          </a:p>
          <a:p>
            <a:r>
              <a:rPr lang="en-US" dirty="0"/>
              <a:t>Planning</a:t>
            </a:r>
          </a:p>
          <a:p>
            <a:pPr marL="914400" lvl="2" indent="0" algn="just">
              <a:buNone/>
            </a:pPr>
            <a:r>
              <a:rPr lang="en-US" dirty="0"/>
              <a:t>Brain storming</a:t>
            </a:r>
          </a:p>
          <a:p>
            <a:pPr marL="914400" lvl="2" indent="0" algn="just">
              <a:buNone/>
            </a:pPr>
            <a:r>
              <a:rPr lang="en-US" dirty="0"/>
              <a:t> Mapping </a:t>
            </a:r>
          </a:p>
          <a:p>
            <a:pPr marL="914400" lvl="2" indent="0" algn="just">
              <a:buNone/>
            </a:pPr>
            <a:r>
              <a:rPr lang="en-US" dirty="0"/>
              <a:t>Counseling </a:t>
            </a:r>
          </a:p>
          <a:p>
            <a:pPr marL="914400" lvl="2" indent="0" algn="just">
              <a:buNone/>
            </a:pPr>
            <a:r>
              <a:rPr lang="en-US" dirty="0"/>
              <a:t>Choosing of most appropriate method </a:t>
            </a:r>
          </a:p>
          <a:p>
            <a:r>
              <a:rPr lang="en-US" dirty="0"/>
              <a:t>Commonly practicing procedures ( pros &amp; cons)</a:t>
            </a:r>
          </a:p>
          <a:p>
            <a:r>
              <a:rPr lang="en-US" dirty="0"/>
              <a:t>Advance learning &amp; understanding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9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Re-do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3200" dirty="0"/>
              <a:t>Snodgrass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Mathieu </a:t>
            </a:r>
          </a:p>
          <a:p>
            <a:pPr lvl="2">
              <a:lnSpc>
                <a:spcPct val="150000"/>
              </a:lnSpc>
            </a:pPr>
            <a:r>
              <a:rPr lang="en-US" sz="3200" dirty="0" err="1"/>
              <a:t>Braca</a:t>
            </a:r>
            <a:r>
              <a:rPr lang="en-US" sz="3200" dirty="0"/>
              <a:t> (single or staged)</a:t>
            </a:r>
          </a:p>
          <a:p>
            <a:pPr lvl="2">
              <a:lnSpc>
                <a:spcPct val="150000"/>
              </a:lnSpc>
            </a:pPr>
            <a:r>
              <a:rPr lang="en-US" sz="3200" dirty="0" err="1"/>
              <a:t>Johenson’s</a:t>
            </a:r>
            <a:r>
              <a:rPr lang="en-US" sz="3200" dirty="0"/>
              <a:t> (single or staged 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54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903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Andalus" panose="02020603050405020304" pitchFamily="18" charset="-78"/>
              </a:rPr>
              <a:t>COMPLICATIONS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1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Early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088908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lvl="1"/>
            <a:r>
              <a:rPr lang="en-US" dirty="0"/>
              <a:t>Hemorrhage / hematoma </a:t>
            </a:r>
          </a:p>
          <a:p>
            <a:pPr lvl="1"/>
            <a:r>
              <a:rPr lang="en-US" dirty="0"/>
              <a:t>Edema </a:t>
            </a:r>
          </a:p>
          <a:p>
            <a:pPr lvl="1"/>
            <a:r>
              <a:rPr lang="en-US" dirty="0"/>
              <a:t>Infection </a:t>
            </a:r>
          </a:p>
          <a:p>
            <a:pPr lvl="1"/>
            <a:r>
              <a:rPr lang="en-US" dirty="0"/>
              <a:t>Skin necrosis</a:t>
            </a:r>
          </a:p>
          <a:p>
            <a:pPr lvl="1"/>
            <a:r>
              <a:rPr lang="en-US" dirty="0"/>
              <a:t>Accidental removal /Blockage of stent </a:t>
            </a:r>
          </a:p>
          <a:p>
            <a:pPr lvl="1"/>
            <a:r>
              <a:rPr lang="en-US" dirty="0"/>
              <a:t>Irritation of trigon </a:t>
            </a:r>
          </a:p>
          <a:p>
            <a:pPr lvl="1"/>
            <a:r>
              <a:rPr lang="en-US" dirty="0"/>
              <a:t>Bladder spasm </a:t>
            </a:r>
          </a:p>
          <a:p>
            <a:pPr lvl="1"/>
            <a:r>
              <a:rPr lang="en-US" dirty="0"/>
              <a:t>Extra </a:t>
            </a:r>
            <a:r>
              <a:rPr lang="en-US" dirty="0" err="1"/>
              <a:t>stental</a:t>
            </a:r>
            <a:r>
              <a:rPr lang="en-US" dirty="0"/>
              <a:t> urination 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033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Late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088908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lvl="1"/>
            <a:r>
              <a:rPr lang="en-US" dirty="0"/>
              <a:t>UC-fistula( recurrent )</a:t>
            </a:r>
          </a:p>
          <a:p>
            <a:pPr lvl="1"/>
            <a:r>
              <a:rPr lang="en-US" dirty="0"/>
              <a:t>Disruption(partial, granular , complete)</a:t>
            </a:r>
          </a:p>
          <a:p>
            <a:pPr lvl="1"/>
            <a:r>
              <a:rPr lang="en-US" dirty="0"/>
              <a:t>Meatal stenosis</a:t>
            </a:r>
          </a:p>
          <a:p>
            <a:pPr lvl="1"/>
            <a:r>
              <a:rPr lang="en-US" dirty="0"/>
              <a:t>Urethral stricture</a:t>
            </a:r>
          </a:p>
          <a:p>
            <a:pPr lvl="1"/>
            <a:r>
              <a:rPr lang="en-US" dirty="0"/>
              <a:t>Diverticulum</a:t>
            </a:r>
          </a:p>
          <a:p>
            <a:pPr lvl="1"/>
            <a:r>
              <a:rPr lang="en-US" dirty="0"/>
              <a:t>Urethral hair </a:t>
            </a:r>
          </a:p>
          <a:p>
            <a:pPr lvl="1"/>
            <a:r>
              <a:rPr lang="en-US" dirty="0"/>
              <a:t>Residual </a:t>
            </a:r>
            <a:r>
              <a:rPr lang="en-US" dirty="0" err="1"/>
              <a:t>chordee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Recurrent UTI</a:t>
            </a:r>
          </a:p>
          <a:p>
            <a:pPr lvl="1"/>
            <a:r>
              <a:rPr lang="en-US" dirty="0"/>
              <a:t>Sexual dysfunction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6000" b="1" dirty="0"/>
              <a:t>Follow-up</a:t>
            </a:r>
            <a:br>
              <a:rPr lang="en-US" b="1" dirty="0"/>
            </a:br>
            <a:r>
              <a:rPr lang="en-US" sz="2400" b="1" dirty="0"/>
              <a:t>short term &amp; long term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999"/>
            <a:ext cx="10515600" cy="4155123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Meatus (site &amp; shape Caliber)</a:t>
            </a:r>
          </a:p>
          <a:p>
            <a:r>
              <a:rPr lang="en-US" dirty="0"/>
              <a:t>Urinary follow/ direction</a:t>
            </a:r>
          </a:p>
          <a:p>
            <a:r>
              <a:rPr lang="en-US" dirty="0"/>
              <a:t>Fistula </a:t>
            </a:r>
          </a:p>
          <a:p>
            <a:r>
              <a:rPr lang="en-US" dirty="0"/>
              <a:t>Skin coverage </a:t>
            </a:r>
          </a:p>
          <a:p>
            <a:r>
              <a:rPr lang="en-US" dirty="0" err="1"/>
              <a:t>Chordee</a:t>
            </a:r>
            <a:r>
              <a:rPr lang="en-US" dirty="0"/>
              <a:t> </a:t>
            </a:r>
          </a:p>
          <a:p>
            <a:r>
              <a:rPr lang="en-US" dirty="0"/>
              <a:t>Position of the scrotum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34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73025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sz="4800" b="1" dirty="0"/>
            </a:br>
            <a:r>
              <a:rPr lang="en-US" sz="4800" b="1" dirty="0"/>
              <a:t>Conclusion</a:t>
            </a:r>
            <a:br>
              <a:rPr lang="en-US" sz="4800" b="1" dirty="0"/>
            </a:br>
            <a:r>
              <a:rPr lang="en-US" sz="4800" b="1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2961" y="1530350"/>
            <a:ext cx="10552112" cy="833437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lvl="1" algn="ctr">
              <a:spcBef>
                <a:spcPts val="1000"/>
              </a:spcBef>
            </a:pPr>
            <a:endParaRPr lang="en-US" sz="3200" dirty="0"/>
          </a:p>
          <a:p>
            <a:pPr marL="0" lvl="1" algn="ctr">
              <a:spcBef>
                <a:spcPts val="1000"/>
              </a:spcBef>
            </a:pPr>
            <a:r>
              <a:rPr lang="en-US" sz="6000" dirty="0"/>
              <a:t>Factors  for determining the outcomes</a:t>
            </a:r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800" dirty="0"/>
              <a:t>Proper evaluation </a:t>
            </a:r>
          </a:p>
          <a:p>
            <a:pPr lvl="1"/>
            <a:r>
              <a:rPr lang="en-US" sz="2800" dirty="0"/>
              <a:t>Judicial application of appropriate techniques</a:t>
            </a:r>
          </a:p>
          <a:p>
            <a:pPr lvl="1"/>
            <a:r>
              <a:rPr lang="en-US" sz="2800" dirty="0"/>
              <a:t>Optimum respect to the available native tissue </a:t>
            </a:r>
          </a:p>
          <a:p>
            <a:pPr lvl="1"/>
            <a:r>
              <a:rPr lang="en-US" sz="2800" dirty="0"/>
              <a:t>Meticulous  and skilled surgical approach</a:t>
            </a:r>
          </a:p>
          <a:p>
            <a:pPr lvl="1"/>
            <a:r>
              <a:rPr lang="en-US" sz="2800" dirty="0"/>
              <a:t>Maintain of principle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09668" y="1681163"/>
            <a:ext cx="45719" cy="82391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/>
              <a:t>Correction of all components of defects.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Compliance (surgeon &amp; guardian) </a:t>
            </a:r>
          </a:p>
          <a:p>
            <a:r>
              <a:rPr lang="en-US" dirty="0"/>
              <a:t>Regular follow-up.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build="p" animBg="1"/>
      <p:bldP spid="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8B65-E30D-491C-BD0A-BE95EFA4A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to improve yourself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99011-9A4F-4A22-89D5-E1490B089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5880" y="2141537"/>
            <a:ext cx="5181600" cy="4351338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Participate in hypospadias workshop on regular interval.</a:t>
            </a:r>
          </a:p>
          <a:p>
            <a:r>
              <a:rPr lang="en-US" sz="2800" dirty="0"/>
              <a:t>Arrange live workshop in own center.(foreign/local expert)</a:t>
            </a:r>
          </a:p>
          <a:p>
            <a:r>
              <a:rPr lang="en-US" sz="2800" dirty="0"/>
              <a:t>Self evaluation for every success as well as failure.</a:t>
            </a:r>
          </a:p>
          <a:p>
            <a:r>
              <a:rPr lang="en-US" sz="2800" dirty="0"/>
              <a:t>Continuous reading of journal.</a:t>
            </a:r>
          </a:p>
          <a:p>
            <a:r>
              <a:rPr lang="en-US" dirty="0"/>
              <a:t>Observing the video of surgical procedure by renowned  </a:t>
            </a:r>
            <a:r>
              <a:rPr lang="en-US" dirty="0" err="1"/>
              <a:t>hypospadiologist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267A2E-C69E-4522-9FD1-0B242023A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181600" cy="4351338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Acquisition of sound &amp; clear theoretical knowledge.</a:t>
            </a:r>
          </a:p>
          <a:p>
            <a:r>
              <a:rPr lang="en-US" sz="2800" dirty="0"/>
              <a:t>Book learning &amp; Hands on training on common procedures (4 to 5).</a:t>
            </a:r>
          </a:p>
          <a:p>
            <a:r>
              <a:rPr lang="en-US" sz="2800" dirty="0"/>
              <a:t>Detail analysis of features and outcome in same type of patient/ same procedure(10 case).</a:t>
            </a:r>
          </a:p>
          <a:p>
            <a:r>
              <a:rPr lang="en-US" sz="2800" dirty="0"/>
              <a:t>Every operation note should be written by surgeon himself with diagram .</a:t>
            </a:r>
          </a:p>
          <a:p>
            <a:r>
              <a:rPr lang="en-US" sz="2800" dirty="0"/>
              <a:t>Taking of photograph (Pre/per/post) and save in devices.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FFE9-D860-4277-9327-DD0357C4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6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AF10-67BC-4B60-A26F-EEC91BF1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63064"/>
            <a:ext cx="10515600" cy="5459095"/>
          </a:xfrm>
        </p:spPr>
        <p:txBody>
          <a:bodyPr>
            <a:normAutofit/>
          </a:bodyPr>
          <a:lstStyle/>
          <a:p>
            <a:r>
              <a:rPr lang="en-US" dirty="0"/>
              <a:t>Name of center – AMZ Hypospadias center </a:t>
            </a:r>
          </a:p>
          <a:p>
            <a:r>
              <a:rPr lang="en-US" dirty="0" err="1"/>
              <a:t>Youtube</a:t>
            </a:r>
            <a:r>
              <a:rPr lang="en-US" dirty="0"/>
              <a:t> channel-AMZ </a:t>
            </a:r>
            <a:r>
              <a:rPr lang="en-US" dirty="0" err="1"/>
              <a:t>Hypospadius</a:t>
            </a:r>
            <a:r>
              <a:rPr lang="en-US" dirty="0"/>
              <a:t> center</a:t>
            </a:r>
          </a:p>
          <a:p>
            <a:r>
              <a:rPr lang="en-US" dirty="0"/>
              <a:t>Website –www.amzhospitalbd.com</a:t>
            </a:r>
          </a:p>
          <a:p>
            <a:r>
              <a:rPr lang="en-US" dirty="0"/>
              <a:t>Email address- samidur67@gmail.com</a:t>
            </a:r>
          </a:p>
          <a:p>
            <a:r>
              <a:rPr lang="en-US" dirty="0"/>
              <a:t>Slogan- ‘Total care of Hypospadias’ – our social commitment</a:t>
            </a:r>
          </a:p>
          <a:p>
            <a:pPr marL="3657600" lvl="8" indent="0" algn="r">
              <a:buNone/>
            </a:pPr>
            <a:endParaRPr lang="en-US" dirty="0"/>
          </a:p>
          <a:p>
            <a:pPr marL="3657600" lvl="8" indent="0" algn="r">
              <a:buNone/>
            </a:pPr>
            <a:endParaRPr lang="en-US" dirty="0"/>
          </a:p>
          <a:p>
            <a:pPr marL="3657600" lvl="8" indent="0" algn="r">
              <a:buNone/>
            </a:pPr>
            <a:endParaRPr lang="en-US" dirty="0"/>
          </a:p>
          <a:p>
            <a:pPr marL="3657600" lvl="8" indent="0" algn="r">
              <a:buNone/>
            </a:pPr>
            <a:r>
              <a:rPr lang="en-US" dirty="0"/>
              <a:t>Address</a:t>
            </a:r>
          </a:p>
          <a:p>
            <a:pPr marL="3657600" lvl="8" indent="0" algn="r">
              <a:buNone/>
            </a:pPr>
            <a:r>
              <a:rPr lang="en-US" dirty="0"/>
              <a:t>AMZ Hypospadias center</a:t>
            </a:r>
          </a:p>
          <a:p>
            <a:pPr marL="3657600" lvl="8" indent="0" algn="r">
              <a:buNone/>
            </a:pPr>
            <a:r>
              <a:rPr lang="en-US" dirty="0"/>
              <a:t>Cha 80/3</a:t>
            </a:r>
          </a:p>
          <a:p>
            <a:pPr marL="3657600" lvl="8" indent="0" algn="r">
              <a:buNone/>
            </a:pPr>
            <a:r>
              <a:rPr lang="en-US" dirty="0" err="1"/>
              <a:t>Sadhinota</a:t>
            </a:r>
            <a:r>
              <a:rPr lang="en-US" dirty="0"/>
              <a:t> </a:t>
            </a:r>
            <a:r>
              <a:rPr lang="en-US" dirty="0" err="1"/>
              <a:t>shoroni</a:t>
            </a:r>
            <a:r>
              <a:rPr lang="en-US" dirty="0"/>
              <a:t>, </a:t>
            </a:r>
          </a:p>
          <a:p>
            <a:pPr marL="3657600" lvl="8" indent="0" algn="r">
              <a:buNone/>
            </a:pPr>
            <a:r>
              <a:rPr lang="en-US" dirty="0" err="1"/>
              <a:t>Uttor</a:t>
            </a:r>
            <a:r>
              <a:rPr lang="en-US" dirty="0"/>
              <a:t> </a:t>
            </a:r>
            <a:r>
              <a:rPr lang="en-US" dirty="0" err="1"/>
              <a:t>Badda</a:t>
            </a:r>
            <a:r>
              <a:rPr lang="en-US" dirty="0"/>
              <a:t>.</a:t>
            </a:r>
          </a:p>
          <a:p>
            <a:pPr marL="3657600" lvl="8" indent="0" algn="r">
              <a:buNone/>
            </a:pPr>
            <a:r>
              <a:rPr lang="en-US" dirty="0"/>
              <a:t>Hot line-10699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E43DA-03C8-4E2C-BAF6-715EAD834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2169"/>
          <a:stretch/>
        </p:blipFill>
        <p:spPr>
          <a:xfrm rot="16200000">
            <a:off x="2682240" y="3403600"/>
            <a:ext cx="2042160" cy="4582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144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3468739"/>
              </p:ext>
            </p:extLst>
          </p:nvPr>
        </p:nvGraphicFramePr>
        <p:xfrm>
          <a:off x="-152400" y="700762"/>
          <a:ext cx="12181840" cy="553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665640" y="-1150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THANK YOU ALL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135960" y="59705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+mj-cs"/>
              </a:rPr>
              <a:t>WE HAVE LONG WAY TO GO--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8920" y="3003619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MISSON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AE4384-60F6-455A-A3D2-2A3DBF6CCD6F}"/>
              </a:ext>
            </a:extLst>
          </p:cNvPr>
          <p:cNvSpPr txBox="1"/>
          <p:nvPr/>
        </p:nvSpPr>
        <p:spPr>
          <a:xfrm>
            <a:off x="7116080" y="2986207"/>
            <a:ext cx="185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VISION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/>
              <a:t>General considerations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13509" y="1825625"/>
            <a:ext cx="5706291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800" b="1" dirty="0"/>
              <a:t>Definition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800" b="1" dirty="0"/>
              <a:t>Developmental background </a:t>
            </a:r>
          </a:p>
          <a:p>
            <a:pPr lvl="3" algn="l"/>
            <a:r>
              <a:rPr lang="en-US" sz="3400" b="1" dirty="0"/>
              <a:t>Urethra(urogenital sinus) </a:t>
            </a:r>
          </a:p>
          <a:p>
            <a:pPr lvl="3" algn="l"/>
            <a:r>
              <a:rPr lang="en-US" sz="3400" b="1" dirty="0" err="1"/>
              <a:t>Chordee</a:t>
            </a:r>
            <a:r>
              <a:rPr lang="en-US" sz="3400" b="1" dirty="0"/>
              <a:t> </a:t>
            </a:r>
          </a:p>
          <a:p>
            <a:pPr lvl="3" algn="l"/>
            <a:r>
              <a:rPr lang="en-US" sz="3400" b="1" dirty="0" err="1"/>
              <a:t>Mullarian</a:t>
            </a:r>
            <a:r>
              <a:rPr lang="en-US" sz="3400" b="1" dirty="0"/>
              <a:t> component</a:t>
            </a:r>
          </a:p>
          <a:p>
            <a:pPr lvl="3" algn="l"/>
            <a:r>
              <a:rPr lang="en-US" sz="3400" b="1" dirty="0"/>
              <a:t>Intersex anomaly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800" b="1" dirty="0"/>
              <a:t>Applied Anatomy</a:t>
            </a:r>
          </a:p>
          <a:p>
            <a:pPr marL="800100" lvl="1" indent="-342900" algn="just">
              <a:buNone/>
            </a:pPr>
            <a:r>
              <a:rPr lang="en-US" sz="2600" b="1" dirty="0"/>
              <a:t>      ( </a:t>
            </a:r>
            <a:r>
              <a:rPr lang="en-US" sz="2800" b="1" dirty="0"/>
              <a:t>parts &amp;relation &amp; blood supply)</a:t>
            </a:r>
            <a:endParaRPr lang="en-US" sz="38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3800" b="1" dirty="0"/>
              <a:t>Incidence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5811" cy="4351338"/>
          </a:xfrm>
          <a:ln>
            <a:solidFill>
              <a:srgbClr val="660033"/>
            </a:solidFill>
          </a:ln>
        </p:spPr>
        <p:txBody>
          <a:bodyPr>
            <a:normAutofit fontScale="85000" lnSpcReduction="10000"/>
          </a:bodyPr>
          <a:lstStyle/>
          <a:p>
            <a:pPr marL="800100" lvl="1" indent="-342900" algn="just"/>
            <a:r>
              <a:rPr lang="en-US" sz="3800" b="1" dirty="0"/>
              <a:t>Associated anomalies </a:t>
            </a:r>
          </a:p>
          <a:p>
            <a:pPr marL="800100" lvl="1" indent="-342900" algn="just"/>
            <a:r>
              <a:rPr lang="en-US" sz="3800" b="1" dirty="0"/>
              <a:t>Features</a:t>
            </a:r>
          </a:p>
          <a:p>
            <a:pPr marL="800100" lvl="1" indent="-342900" algn="just"/>
            <a:r>
              <a:rPr lang="en-US" sz="3800" b="1" dirty="0"/>
              <a:t>Planning for management  </a:t>
            </a:r>
          </a:p>
          <a:p>
            <a:pPr marL="800100" lvl="1" indent="-342900" algn="just"/>
            <a:r>
              <a:rPr lang="en-US" sz="3800" b="1" dirty="0"/>
              <a:t>Treatment options </a:t>
            </a:r>
          </a:p>
          <a:p>
            <a:pPr marL="800100" lvl="1" indent="-342900" algn="just"/>
            <a:r>
              <a:rPr lang="en-US" sz="3800" b="1" dirty="0"/>
              <a:t>Complications </a:t>
            </a:r>
          </a:p>
          <a:p>
            <a:pPr marL="800100" lvl="1" indent="-342900" algn="just"/>
            <a:r>
              <a:rPr lang="en-US" sz="3800" b="1" dirty="0"/>
              <a:t>Follow-up</a:t>
            </a:r>
          </a:p>
          <a:p>
            <a:pPr marL="800100" lvl="1" indent="-342900" algn="just"/>
            <a:r>
              <a:rPr lang="en-US" sz="3800" b="1" dirty="0"/>
              <a:t>Conclusion/Remarks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9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3207-37A8-4176-9B57-04ECDF24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48" y="365125"/>
            <a:ext cx="1178339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Developmental background </a:t>
            </a:r>
          </a:p>
        </p:txBody>
      </p:sp>
      <p:pic>
        <p:nvPicPr>
          <p:cNvPr id="4" name="Picture 2" descr="C:\Users\Msi\Pictures\developement of hypospadias.jpg">
            <a:extLst>
              <a:ext uri="{FF2B5EF4-FFF2-40B4-BE49-F238E27FC236}">
                <a16:creationId xmlns:a16="http://schemas.microsoft.com/office/drawing/2014/main" id="{881FB7D4-EFBE-4EF5-9C88-5A488898E7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9998" y="2154803"/>
            <a:ext cx="4650567" cy="4079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9AE17C-D995-419D-A178-9961DFE10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" y="1883737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9B8E-8D75-47A4-89F3-14CA4C06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46695" y="2943461"/>
            <a:ext cx="5664994" cy="8432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Applied  Anatomy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168A8F-3C19-4E1A-AD81-B649D26D7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1883" y="532605"/>
            <a:ext cx="4616298" cy="5533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1A5F9-378D-4190-9866-EC15B2AC4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21" y="2226365"/>
            <a:ext cx="5812446" cy="2926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05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OneDrive\Pictures\Saved Pictures\A-schematic-illustration-showing-the-vascular-system-in-the-human-penis-A-Upper (1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5470" y="1034644"/>
            <a:ext cx="4999570" cy="5525002"/>
          </a:xfrm>
          <a:prstGeom prst="rect">
            <a:avLst/>
          </a:prstGeom>
          <a:noFill/>
        </p:spPr>
      </p:pic>
      <p:pic>
        <p:nvPicPr>
          <p:cNvPr id="2052" name="Picture 4" descr="C:\Users\ASUS\OneDrive\Pictures\20210915_222823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009" y="1629008"/>
            <a:ext cx="4611914" cy="48622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6200000">
            <a:off x="-2699277" y="3109481"/>
            <a:ext cx="638975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Blood supply of penile structure</a:t>
            </a:r>
          </a:p>
        </p:txBody>
      </p:sp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830897" y="206993"/>
            <a:ext cx="10515600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Blood </a:t>
            </a:r>
            <a:r>
              <a:rPr lang="en-US" b="1" dirty="0"/>
              <a:t>supply</a:t>
            </a:r>
            <a:r>
              <a:rPr lang="en-US" sz="4000" b="1" dirty="0"/>
              <a:t> of penis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525587" y="3078702"/>
            <a:ext cx="63897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Blood </a:t>
            </a:r>
            <a:r>
              <a:rPr lang="en-US" sz="3200" dirty="0"/>
              <a:t>supply</a:t>
            </a:r>
            <a:r>
              <a:rPr lang="en-US" sz="3600" dirty="0"/>
              <a:t> of penile skin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058"/>
            <a:ext cx="10515600" cy="16770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PRACTICAL ESSENTIALS / PRACTICE ESSENTIAL</a:t>
            </a:r>
            <a:br>
              <a:rPr lang="en-US" sz="3600" b="1" dirty="0"/>
            </a:br>
            <a:r>
              <a:rPr lang="en-US" sz="3600" b="1" dirty="0"/>
              <a:t>(features 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4"/>
            <a:r>
              <a:rPr lang="en-US" sz="2400" dirty="0"/>
              <a:t>PRIMARY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lvl="2"/>
            <a:r>
              <a:rPr lang="en-US" sz="2800" dirty="0"/>
              <a:t>Meatus </a:t>
            </a:r>
          </a:p>
          <a:p>
            <a:pPr lvl="2"/>
            <a:r>
              <a:rPr lang="en-US" sz="2800" dirty="0"/>
              <a:t>Urethral plate </a:t>
            </a:r>
          </a:p>
          <a:p>
            <a:pPr lvl="2"/>
            <a:r>
              <a:rPr lang="en-US" sz="2800" dirty="0" err="1"/>
              <a:t>Peri</a:t>
            </a:r>
            <a:r>
              <a:rPr lang="en-US" sz="2800" dirty="0"/>
              <a:t>-meatal supporting tissue </a:t>
            </a:r>
          </a:p>
          <a:p>
            <a:pPr lvl="2"/>
            <a:r>
              <a:rPr lang="en-US" sz="2800" dirty="0" err="1"/>
              <a:t>Chordee</a:t>
            </a:r>
            <a:r>
              <a:rPr lang="en-US" sz="2800" dirty="0"/>
              <a:t> </a:t>
            </a:r>
          </a:p>
          <a:p>
            <a:pPr lvl="2"/>
            <a:r>
              <a:rPr lang="en-US" sz="2800" dirty="0"/>
              <a:t>Glans (shape , Garth , groove/ flat) </a:t>
            </a:r>
          </a:p>
          <a:p>
            <a:pPr lvl="2"/>
            <a:r>
              <a:rPr lang="en-US" sz="2800" dirty="0"/>
              <a:t>Length of penis </a:t>
            </a:r>
          </a:p>
          <a:p>
            <a:pPr lvl="2"/>
            <a:r>
              <a:rPr lang="en-US" sz="2800" dirty="0"/>
              <a:t>Availability of penile skin </a:t>
            </a:r>
          </a:p>
          <a:p>
            <a:pPr lvl="2"/>
            <a:r>
              <a:rPr lang="en-US" sz="2800" dirty="0" err="1"/>
              <a:t>Spongious</a:t>
            </a:r>
            <a:r>
              <a:rPr lang="en-US" sz="2800" dirty="0"/>
              <a:t> tissue </a:t>
            </a:r>
          </a:p>
          <a:p>
            <a:pPr lvl="2"/>
            <a:r>
              <a:rPr lang="en-US" sz="2800" dirty="0"/>
              <a:t>Penile torsion </a:t>
            </a:r>
          </a:p>
          <a:p>
            <a:pPr lvl="2"/>
            <a:r>
              <a:rPr lang="en-US" sz="2800" dirty="0"/>
              <a:t>Scrotum </a:t>
            </a:r>
          </a:p>
          <a:p>
            <a:pPr lvl="2"/>
            <a:r>
              <a:rPr lang="en-US" sz="2800" dirty="0"/>
              <a:t>Prostatic utricle </a:t>
            </a:r>
          </a:p>
          <a:p>
            <a:pPr lvl="2"/>
            <a:r>
              <a:rPr lang="en-US" sz="2800" dirty="0"/>
              <a:t>Intersex anomaly (DSD)</a:t>
            </a:r>
          </a:p>
          <a:p>
            <a:pPr lvl="2"/>
            <a:r>
              <a:rPr lang="en-US" sz="2800" dirty="0"/>
              <a:t>Use of steroid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4"/>
            <a:r>
              <a:rPr lang="en-US" sz="2400" dirty="0"/>
              <a:t>Re-do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7906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2200" dirty="0"/>
              <a:t>Meatus</a:t>
            </a:r>
          </a:p>
          <a:p>
            <a:pPr lvl="1"/>
            <a:r>
              <a:rPr lang="en-US" sz="2200" dirty="0"/>
              <a:t>Urethral plate</a:t>
            </a:r>
          </a:p>
          <a:p>
            <a:pPr lvl="1"/>
            <a:r>
              <a:rPr lang="en-US" sz="2200" dirty="0" err="1"/>
              <a:t>Peri</a:t>
            </a:r>
            <a:r>
              <a:rPr lang="en-US" sz="2200" dirty="0"/>
              <a:t>-meatal fibrosis</a:t>
            </a:r>
          </a:p>
          <a:p>
            <a:pPr lvl="1"/>
            <a:r>
              <a:rPr lang="en-US" sz="2200" dirty="0"/>
              <a:t>Residual </a:t>
            </a:r>
            <a:r>
              <a:rPr lang="en-US" sz="2200" dirty="0" err="1"/>
              <a:t>chordee</a:t>
            </a:r>
            <a:endParaRPr lang="en-US" sz="2200" dirty="0"/>
          </a:p>
          <a:p>
            <a:pPr lvl="1"/>
            <a:r>
              <a:rPr lang="en-US" sz="2200" dirty="0"/>
              <a:t>Glans (shape)</a:t>
            </a:r>
          </a:p>
          <a:p>
            <a:pPr lvl="1"/>
            <a:r>
              <a:rPr lang="en-US" sz="2200" dirty="0"/>
              <a:t>Skin blob/ gathering </a:t>
            </a:r>
          </a:p>
          <a:p>
            <a:pPr lvl="1"/>
            <a:r>
              <a:rPr lang="en-US" sz="2200" dirty="0"/>
              <a:t>Availability of penile skin</a:t>
            </a:r>
          </a:p>
          <a:p>
            <a:pPr lvl="1"/>
            <a:r>
              <a:rPr lang="en-US" sz="2200" dirty="0"/>
              <a:t>Scrotum </a:t>
            </a:r>
          </a:p>
          <a:p>
            <a:pPr lvl="1"/>
            <a:r>
              <a:rPr lang="en-US" sz="2200" dirty="0"/>
              <a:t>Prostatic utricle</a:t>
            </a:r>
          </a:p>
          <a:p>
            <a:pPr lvl="1"/>
            <a:r>
              <a:rPr lang="en-US" sz="2200" dirty="0"/>
              <a:t>Detailing of previous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EE71-69AC-4999-B224-B436B8F9E8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Data sheet of primary &amp; re-do </a:t>
            </a:r>
          </a:p>
        </p:txBody>
      </p:sp>
      <p:pic>
        <p:nvPicPr>
          <p:cNvPr id="4" name="Picture 1" descr="C:\Users\Msi\Pictures\data sheet 1.jpg">
            <a:extLst>
              <a:ext uri="{FF2B5EF4-FFF2-40B4-BE49-F238E27FC236}">
                <a16:creationId xmlns:a16="http://schemas.microsoft.com/office/drawing/2014/main" id="{5149D618-1E03-4A22-91F9-BF6CC5F6FC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77" y="2054073"/>
            <a:ext cx="5319537" cy="435133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36ED0-1563-437C-943E-ACE51ECDE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4073"/>
            <a:ext cx="5319538" cy="43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532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PRACTICAL ESSENTIALS / PRACTICE ESSENTIAL</a:t>
            </a:r>
            <a:br>
              <a:rPr lang="en-US" sz="4000" b="1" dirty="0"/>
            </a:br>
            <a:r>
              <a:rPr lang="en-US" sz="4000" b="1" dirty="0"/>
              <a:t>(MEASURES)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algn="ctr">
              <a:spcBef>
                <a:spcPts val="1000"/>
              </a:spcBef>
            </a:pPr>
            <a:r>
              <a:rPr lang="en-US" sz="2800" dirty="0"/>
              <a:t>Pre-operative</a:t>
            </a:r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7149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457200" lvl="1" indent="0">
              <a:buFont typeface="Wingdings" pitchFamily="2" charset="2"/>
              <a:buChar char="Ø"/>
            </a:pPr>
            <a:r>
              <a:rPr lang="en-US" dirty="0"/>
              <a:t> Soap bath/ cleaning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Painting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First case (OT list)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Avoidance of other long case/ infected case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/>
              <a:t> Checking of all required materials(sutures , stent , tourniquet , dressings)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/>
              <a:t>Per-operative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56982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457200" lvl="1" indent="0">
              <a:buFont typeface="Wingdings" pitchFamily="2" charset="2"/>
              <a:buChar char="Ø"/>
            </a:pPr>
            <a:r>
              <a:rPr lang="en-US" dirty="0"/>
              <a:t>  Good illumination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dirty="0"/>
              <a:t>Marking </a:t>
            </a:r>
            <a:endParaRPr lang="en-US" sz="28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Meticulous tissue handling / tissue planes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Hemostasis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Tension free suture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Supporting layer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 Penile covering </a:t>
            </a:r>
          </a:p>
        </p:txBody>
      </p:sp>
    </p:spTree>
    <p:extLst>
      <p:ext uri="{BB962C8B-B14F-4D97-AF65-F5344CB8AC3E}">
        <p14:creationId xmlns:p14="http://schemas.microsoft.com/office/powerpoint/2010/main" val="33836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760</Words>
  <Application>Microsoft Office PowerPoint</Application>
  <PresentationFormat>Widescreen</PresentationFormat>
  <Paragraphs>208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Theme</vt:lpstr>
      <vt:lpstr>Hypospadias ”Easy to diagnose but Hard to treat” </vt:lpstr>
      <vt:lpstr>POINTS TO BE DISCUSES </vt:lpstr>
      <vt:lpstr>General considerations </vt:lpstr>
      <vt:lpstr>Developmental background </vt:lpstr>
      <vt:lpstr> Applied  Anatomy </vt:lpstr>
      <vt:lpstr>Blood supply of penis</vt:lpstr>
      <vt:lpstr>PRACTICAL ESSENTIALS / PRACTICE ESSENTIAL (features )</vt:lpstr>
      <vt:lpstr>Data sheet of primary &amp; re-do </vt:lpstr>
      <vt:lpstr>PRACTICAL ESSENTIALS / PRACTICE ESSENTIAL (MEASURES)</vt:lpstr>
      <vt:lpstr>Measures        </vt:lpstr>
      <vt:lpstr>Measures </vt:lpstr>
      <vt:lpstr>Fine instruments , loup &amp; other essentials </vt:lpstr>
      <vt:lpstr>Effect of testosterone cream </vt:lpstr>
      <vt:lpstr>Methodical and meticulous surgical approach  </vt:lpstr>
      <vt:lpstr>Methodical and meticulous surgical approach </vt:lpstr>
      <vt:lpstr>Methodical and meticulous surgical approach </vt:lpstr>
      <vt:lpstr>Methodical and meticulous surgical approach </vt:lpstr>
      <vt:lpstr>Methodical and meticulous surgical approach </vt:lpstr>
      <vt:lpstr>Treatment options </vt:lpstr>
      <vt:lpstr>Re-do procedures </vt:lpstr>
      <vt:lpstr>COMPLICATIONS </vt:lpstr>
      <vt:lpstr>Follow-up short term &amp; long term</vt:lpstr>
      <vt:lpstr> Conclusion  </vt:lpstr>
      <vt:lpstr>How to improve yourself</vt:lpstr>
      <vt:lpstr>Information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Hypospadias-’easy to diagnose but hard to treat ‘</dc:title>
  <dc:creator>Msi</dc:creator>
  <cp:lastModifiedBy>mahmud</cp:lastModifiedBy>
  <cp:revision>51</cp:revision>
  <dcterms:created xsi:type="dcterms:W3CDTF">2021-09-15T05:10:36Z</dcterms:created>
  <dcterms:modified xsi:type="dcterms:W3CDTF">2021-09-16T07:46:17Z</dcterms:modified>
</cp:coreProperties>
</file>