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258" r:id="rId3"/>
    <p:sldId id="259" r:id="rId4"/>
    <p:sldId id="28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7" r:id="rId19"/>
    <p:sldId id="273" r:id="rId20"/>
    <p:sldId id="274" r:id="rId21"/>
    <p:sldId id="275" r:id="rId22"/>
    <p:sldId id="282" r:id="rId23"/>
    <p:sldId id="276" r:id="rId24"/>
    <p:sldId id="281" r:id="rId25"/>
    <p:sldId id="283" r:id="rId26"/>
    <p:sldId id="285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F05"/>
    <a:srgbClr val="FF9900"/>
    <a:srgbClr val="160BF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C5844-59B3-4288-8C1B-7BAC1CAD46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9CE65-BC12-4794-A43A-A8C7953C611A}">
      <dgm:prSet/>
      <dgm:spPr/>
      <dgm:t>
        <a:bodyPr/>
        <a:lstStyle/>
        <a:p>
          <a:pPr rtl="0"/>
          <a:r>
            <a:rPr lang="en-US" b="1" i="1" dirty="0"/>
            <a:t>for establishing a Realistic expectation &amp; Acceptance And faithful relation.</a:t>
          </a:r>
        </a:p>
      </dgm:t>
    </dgm:pt>
    <dgm:pt modelId="{485DC8DF-6BD9-4184-A1DB-AA7C946918F3}" type="parTrans" cxnId="{366FB556-63AF-477F-A03A-74ADE52D6EF1}">
      <dgm:prSet/>
      <dgm:spPr/>
      <dgm:t>
        <a:bodyPr/>
        <a:lstStyle/>
        <a:p>
          <a:endParaRPr lang="en-US"/>
        </a:p>
      </dgm:t>
    </dgm:pt>
    <dgm:pt modelId="{490BE628-BAAB-4D22-9058-466E6ABC2938}" type="sibTrans" cxnId="{366FB556-63AF-477F-A03A-74ADE52D6EF1}">
      <dgm:prSet/>
      <dgm:spPr/>
      <dgm:t>
        <a:bodyPr/>
        <a:lstStyle/>
        <a:p>
          <a:endParaRPr lang="en-US"/>
        </a:p>
      </dgm:t>
    </dgm:pt>
    <dgm:pt modelId="{E11CBB09-F563-4963-A632-FFEC68A1D825}" type="pres">
      <dgm:prSet presAssocID="{11AC5844-59B3-4288-8C1B-7BAC1CAD4675}" presName="linear" presStyleCnt="0">
        <dgm:presLayoutVars>
          <dgm:animLvl val="lvl"/>
          <dgm:resizeHandles val="exact"/>
        </dgm:presLayoutVars>
      </dgm:prSet>
      <dgm:spPr/>
    </dgm:pt>
    <dgm:pt modelId="{B9E4956B-76D2-4DB4-9B30-BF8D8472FFAC}" type="pres">
      <dgm:prSet presAssocID="{A5A9CE65-BC12-4794-A43A-A8C7953C611A}" presName="parentText" presStyleLbl="node1" presStyleIdx="0" presStyleCnt="1" custLinFactNeighborX="-2500">
        <dgm:presLayoutVars>
          <dgm:chMax val="0"/>
          <dgm:bulletEnabled val="1"/>
        </dgm:presLayoutVars>
      </dgm:prSet>
      <dgm:spPr/>
    </dgm:pt>
  </dgm:ptLst>
  <dgm:cxnLst>
    <dgm:cxn modelId="{366FB556-63AF-477F-A03A-74ADE52D6EF1}" srcId="{11AC5844-59B3-4288-8C1B-7BAC1CAD4675}" destId="{A5A9CE65-BC12-4794-A43A-A8C7953C611A}" srcOrd="0" destOrd="0" parTransId="{485DC8DF-6BD9-4184-A1DB-AA7C946918F3}" sibTransId="{490BE628-BAAB-4D22-9058-466E6ABC2938}"/>
    <dgm:cxn modelId="{E81A3FBE-83D3-453B-9DEF-49FE7F6CF325}" type="presOf" srcId="{A5A9CE65-BC12-4794-A43A-A8C7953C611A}" destId="{B9E4956B-76D2-4DB4-9B30-BF8D8472FFAC}" srcOrd="0" destOrd="0" presId="urn:microsoft.com/office/officeart/2005/8/layout/vList2"/>
    <dgm:cxn modelId="{62E91DD7-9956-4A39-9430-4951445FDC40}" type="presOf" srcId="{11AC5844-59B3-4288-8C1B-7BAC1CAD4675}" destId="{E11CBB09-F563-4963-A632-FFEC68A1D825}" srcOrd="0" destOrd="0" presId="urn:microsoft.com/office/officeart/2005/8/layout/vList2"/>
    <dgm:cxn modelId="{0B86BD78-1F07-413B-A936-4ADDC1C38834}" type="presParOf" srcId="{E11CBB09-F563-4963-A632-FFEC68A1D825}" destId="{B9E4956B-76D2-4DB4-9B30-BF8D8472FF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DFDE03-26FD-40CC-A365-88FFF9DE0F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128F69-444F-4C87-9DC7-AE2EA6D9184B}">
      <dgm:prSet phldrT="[Text]"/>
      <dgm:spPr/>
      <dgm:t>
        <a:bodyPr/>
        <a:lstStyle/>
        <a:p>
          <a:r>
            <a:rPr lang="en-US" b="1" dirty="0"/>
            <a:t>Re-do Cases</a:t>
          </a:r>
        </a:p>
      </dgm:t>
    </dgm:pt>
    <dgm:pt modelId="{AE87C3B2-D1BE-4FA1-A480-600FA61EC2C2}" type="parTrans" cxnId="{6942817B-FE7B-46D3-A0B1-1D6EC924F788}">
      <dgm:prSet/>
      <dgm:spPr/>
      <dgm:t>
        <a:bodyPr/>
        <a:lstStyle/>
        <a:p>
          <a:endParaRPr lang="en-US"/>
        </a:p>
      </dgm:t>
    </dgm:pt>
    <dgm:pt modelId="{7F656ED4-667A-4F19-8C53-54DC55F9E013}" type="sibTrans" cxnId="{6942817B-FE7B-46D3-A0B1-1D6EC924F788}">
      <dgm:prSet/>
      <dgm:spPr/>
      <dgm:t>
        <a:bodyPr/>
        <a:lstStyle/>
        <a:p>
          <a:endParaRPr lang="en-US"/>
        </a:p>
      </dgm:t>
    </dgm:pt>
    <dgm:pt modelId="{1EEB5448-B9C2-4C7F-8166-501503EF762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C00000"/>
              </a:solidFill>
            </a:rPr>
            <a:t>Single stage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dirty="0"/>
            <a:t>(</a:t>
          </a:r>
          <a:r>
            <a:rPr lang="en-US" sz="800" dirty="0"/>
            <a:t>Minimal scar &amp; </a:t>
          </a:r>
          <a:r>
            <a:rPr lang="en-US" sz="800" dirty="0" err="1"/>
            <a:t>Chordee</a:t>
          </a:r>
          <a:r>
            <a:rPr lang="en-US" sz="800" dirty="0"/>
            <a:t> with urethral plate) </a:t>
          </a:r>
          <a:endParaRPr lang="en-US" sz="800" dirty="0">
            <a:solidFill>
              <a:srgbClr val="C00000"/>
            </a:solidFill>
          </a:endParaRPr>
        </a:p>
      </dgm:t>
    </dgm:pt>
    <dgm:pt modelId="{83113394-CC6A-4357-87B8-31A895DCF82D}" type="parTrans" cxnId="{B46C971F-E8D4-43EC-AD8E-89FE3E125970}">
      <dgm:prSet/>
      <dgm:spPr/>
      <dgm:t>
        <a:bodyPr/>
        <a:lstStyle/>
        <a:p>
          <a:endParaRPr lang="en-US"/>
        </a:p>
      </dgm:t>
    </dgm:pt>
    <dgm:pt modelId="{6D235EA8-4CDC-48CE-89BE-1F636FAD6954}" type="sibTrans" cxnId="{B46C971F-E8D4-43EC-AD8E-89FE3E125970}">
      <dgm:prSet/>
      <dgm:spPr/>
      <dgm:t>
        <a:bodyPr/>
        <a:lstStyle/>
        <a:p>
          <a:endParaRPr lang="en-US"/>
        </a:p>
      </dgm:t>
    </dgm:pt>
    <dgm:pt modelId="{DB6118FF-6E1D-4880-849F-C6BAA0B98B81}">
      <dgm:prSet phldrT="[Text]" custT="1"/>
      <dgm:spPr/>
      <dgm:t>
        <a:bodyPr/>
        <a:lstStyle/>
        <a:p>
          <a:r>
            <a:rPr lang="en-US" sz="1200" b="1" dirty="0">
              <a:solidFill>
                <a:srgbClr val="C00000"/>
              </a:solidFill>
            </a:rPr>
            <a:t>Multi stage</a:t>
          </a:r>
        </a:p>
        <a:p>
          <a:r>
            <a:rPr lang="en-US" sz="900" dirty="0"/>
            <a:t>(Bad scar, severe </a:t>
          </a:r>
          <a:r>
            <a:rPr lang="en-US" sz="900" dirty="0" err="1"/>
            <a:t>chordee</a:t>
          </a:r>
          <a:r>
            <a:rPr lang="en-US" sz="900" dirty="0"/>
            <a:t>, loss of urethral plate &amp; multiple strictures)</a:t>
          </a:r>
        </a:p>
      </dgm:t>
    </dgm:pt>
    <dgm:pt modelId="{656EC170-9343-496C-9B9F-38338D8C89C6}" type="parTrans" cxnId="{6AECA7B6-2FCE-42D5-9A13-D31B5A4D306B}">
      <dgm:prSet/>
      <dgm:spPr/>
      <dgm:t>
        <a:bodyPr/>
        <a:lstStyle/>
        <a:p>
          <a:endParaRPr lang="en-US"/>
        </a:p>
      </dgm:t>
    </dgm:pt>
    <dgm:pt modelId="{344A06C9-8DC4-429A-A16B-DFF3686A7F10}" type="sibTrans" cxnId="{6AECA7B6-2FCE-42D5-9A13-D31B5A4D306B}">
      <dgm:prSet/>
      <dgm:spPr/>
      <dgm:t>
        <a:bodyPr/>
        <a:lstStyle/>
        <a:p>
          <a:endParaRPr lang="en-US"/>
        </a:p>
      </dgm:t>
    </dgm:pt>
    <dgm:pt modelId="{8E14557B-091C-486D-85BF-D3DAF4F25851}">
      <dgm:prSet custT="1"/>
      <dgm:spPr/>
      <dgm:t>
        <a:bodyPr/>
        <a:lstStyle/>
        <a:p>
          <a:r>
            <a:rPr lang="en-US" sz="1400" b="1" dirty="0">
              <a:solidFill>
                <a:srgbClr val="C00000"/>
              </a:solidFill>
            </a:rPr>
            <a:t>Snodgrass</a:t>
          </a:r>
        </a:p>
        <a:p>
          <a:r>
            <a:rPr lang="en-US" sz="900" dirty="0"/>
            <a:t>(Urethral plate Healthy , wide[&gt;8mm], supple</a:t>
          </a:r>
        </a:p>
      </dgm:t>
    </dgm:pt>
    <dgm:pt modelId="{CC190003-8E81-49EC-9678-AF0A20B40F9E}" type="parTrans" cxnId="{87B2EC46-810C-4F69-85E7-11387D7D0FC9}">
      <dgm:prSet/>
      <dgm:spPr/>
      <dgm:t>
        <a:bodyPr/>
        <a:lstStyle/>
        <a:p>
          <a:endParaRPr lang="en-US"/>
        </a:p>
      </dgm:t>
    </dgm:pt>
    <dgm:pt modelId="{A64285A5-93DB-4493-A9ED-81659E92C616}" type="sibTrans" cxnId="{87B2EC46-810C-4F69-85E7-11387D7D0FC9}">
      <dgm:prSet/>
      <dgm:spPr/>
      <dgm:t>
        <a:bodyPr/>
        <a:lstStyle/>
        <a:p>
          <a:endParaRPr lang="en-US"/>
        </a:p>
      </dgm:t>
    </dgm:pt>
    <dgm:pt modelId="{B580DE03-2C0D-493D-ACDE-129C094BB034}">
      <dgm:prSet custT="1"/>
      <dgm:spPr/>
      <dgm:t>
        <a:bodyPr/>
        <a:lstStyle/>
        <a:p>
          <a:r>
            <a:rPr lang="en-US" sz="1400" b="1" dirty="0" err="1">
              <a:solidFill>
                <a:srgbClr val="C00000"/>
              </a:solidFill>
            </a:rPr>
            <a:t>Snodgraft</a:t>
          </a:r>
          <a:endParaRPr lang="en-US" sz="1400" b="1" dirty="0">
            <a:solidFill>
              <a:srgbClr val="C00000"/>
            </a:solidFill>
          </a:endParaRPr>
        </a:p>
        <a:p>
          <a:r>
            <a:rPr lang="en-US" sz="900" dirty="0"/>
            <a:t>( Healthy but narrow UP)</a:t>
          </a:r>
        </a:p>
      </dgm:t>
    </dgm:pt>
    <dgm:pt modelId="{2AA3DFE2-B92A-493B-9E7C-FBA205EED163}" type="parTrans" cxnId="{F83C7BFD-7F3D-4192-994F-485A1C1D0E9D}">
      <dgm:prSet/>
      <dgm:spPr/>
      <dgm:t>
        <a:bodyPr/>
        <a:lstStyle/>
        <a:p>
          <a:endParaRPr lang="en-US"/>
        </a:p>
      </dgm:t>
    </dgm:pt>
    <dgm:pt modelId="{52FD4D8A-4B13-4B21-9F59-225F5599A890}" type="sibTrans" cxnId="{F83C7BFD-7F3D-4192-994F-485A1C1D0E9D}">
      <dgm:prSet/>
      <dgm:spPr/>
      <dgm:t>
        <a:bodyPr/>
        <a:lstStyle/>
        <a:p>
          <a:endParaRPr lang="en-US"/>
        </a:p>
      </dgm:t>
    </dgm:pt>
    <dgm:pt modelId="{0333B3D1-0C37-46FC-A6F7-9BC19D0723EF}">
      <dgm:prSet custT="1"/>
      <dgm:spPr/>
      <dgm:t>
        <a:bodyPr/>
        <a:lstStyle/>
        <a:p>
          <a:r>
            <a:rPr lang="en-US" sz="1100" b="1" dirty="0">
              <a:solidFill>
                <a:srgbClr val="C00000"/>
              </a:solidFill>
            </a:rPr>
            <a:t>Methew/</a:t>
          </a:r>
          <a:r>
            <a:rPr lang="en-US" sz="1100" b="1" dirty="0" err="1">
              <a:solidFill>
                <a:srgbClr val="C00000"/>
              </a:solidFill>
            </a:rPr>
            <a:t>Hadidi</a:t>
          </a:r>
          <a:r>
            <a:rPr lang="en-US" sz="1100" b="1" dirty="0">
              <a:solidFill>
                <a:srgbClr val="C00000"/>
              </a:solidFill>
            </a:rPr>
            <a:t>  </a:t>
          </a:r>
          <a:r>
            <a:rPr lang="en-US" sz="800" dirty="0">
              <a:solidFill>
                <a:schemeClr val="tx1"/>
              </a:solidFill>
            </a:rPr>
            <a:t>(Distal Meatus, narrow plate, Proximal ventral skin healthy)</a:t>
          </a:r>
        </a:p>
      </dgm:t>
    </dgm:pt>
    <dgm:pt modelId="{C96ADB89-5892-4509-803A-56CF4A0BF215}" type="parTrans" cxnId="{1D7A54DC-57B9-4EED-8E6E-69ED1F9FD0DD}">
      <dgm:prSet/>
      <dgm:spPr/>
      <dgm:t>
        <a:bodyPr/>
        <a:lstStyle/>
        <a:p>
          <a:endParaRPr lang="en-US"/>
        </a:p>
      </dgm:t>
    </dgm:pt>
    <dgm:pt modelId="{CF6F51B6-D52A-4AC0-A7EB-FA5547C7F3C1}" type="sibTrans" cxnId="{1D7A54DC-57B9-4EED-8E6E-69ED1F9FD0DD}">
      <dgm:prSet/>
      <dgm:spPr/>
      <dgm:t>
        <a:bodyPr/>
        <a:lstStyle/>
        <a:p>
          <a:endParaRPr lang="en-US"/>
        </a:p>
      </dgm:t>
    </dgm:pt>
    <dgm:pt modelId="{09D50CA0-820C-4EA4-8E3D-849439424450}">
      <dgm:prSet custT="1"/>
      <dgm:spPr/>
      <dgm:t>
        <a:bodyPr/>
        <a:lstStyle/>
        <a:p>
          <a:r>
            <a:rPr lang="en-US" sz="1100" b="1" dirty="0" err="1">
              <a:solidFill>
                <a:srgbClr val="C00000"/>
              </a:solidFill>
            </a:rPr>
            <a:t>Onlay</a:t>
          </a:r>
          <a:r>
            <a:rPr lang="en-US" sz="1100" b="1" dirty="0">
              <a:solidFill>
                <a:srgbClr val="C00000"/>
              </a:solidFill>
            </a:rPr>
            <a:t> Graft </a:t>
          </a:r>
        </a:p>
        <a:p>
          <a:r>
            <a:rPr lang="en-US" sz="900" dirty="0"/>
            <a:t>(Narrow urethral plate with adequate </a:t>
          </a:r>
          <a:r>
            <a:rPr lang="en-US" sz="900" dirty="0" err="1"/>
            <a:t>prepuceal</a:t>
          </a:r>
          <a:r>
            <a:rPr lang="en-US" sz="900" dirty="0"/>
            <a:t> skin)</a:t>
          </a:r>
        </a:p>
      </dgm:t>
    </dgm:pt>
    <dgm:pt modelId="{64A1F069-7AAE-49DD-8123-E6EE14132673}" type="parTrans" cxnId="{3612C12F-4359-44BC-8019-90F2FA22ED8B}">
      <dgm:prSet/>
      <dgm:spPr/>
      <dgm:t>
        <a:bodyPr/>
        <a:lstStyle/>
        <a:p>
          <a:endParaRPr lang="en-US"/>
        </a:p>
      </dgm:t>
    </dgm:pt>
    <dgm:pt modelId="{92F7125C-B2A5-49BE-A31E-B2D82E87AA60}" type="sibTrans" cxnId="{3612C12F-4359-44BC-8019-90F2FA22ED8B}">
      <dgm:prSet/>
      <dgm:spPr/>
      <dgm:t>
        <a:bodyPr/>
        <a:lstStyle/>
        <a:p>
          <a:endParaRPr lang="en-US"/>
        </a:p>
      </dgm:t>
    </dgm:pt>
    <dgm:pt modelId="{385CAF6A-49A0-464E-97D6-26E8BCB8C87E}">
      <dgm:prSet custT="1"/>
      <dgm:spPr/>
      <dgm:t>
        <a:bodyPr/>
        <a:lstStyle/>
        <a:p>
          <a:r>
            <a:rPr lang="en-US" sz="1400" b="1" dirty="0">
              <a:solidFill>
                <a:srgbClr val="C00000"/>
              </a:solidFill>
            </a:rPr>
            <a:t>Stage 1- </a:t>
          </a:r>
          <a:r>
            <a:rPr lang="en-US" sz="1000" dirty="0"/>
            <a:t>Excision of scar, Correction of </a:t>
          </a:r>
          <a:r>
            <a:rPr lang="en-US" sz="1000" dirty="0" err="1"/>
            <a:t>chordee</a:t>
          </a:r>
          <a:r>
            <a:rPr lang="en-US" sz="1000" dirty="0"/>
            <a:t> &amp; BMG graft</a:t>
          </a:r>
        </a:p>
      </dgm:t>
    </dgm:pt>
    <dgm:pt modelId="{55DF7463-0527-495C-B6A6-5957A24196A8}" type="parTrans" cxnId="{0AA6B4B1-4622-4059-A3D5-9B778F688321}">
      <dgm:prSet/>
      <dgm:spPr/>
      <dgm:t>
        <a:bodyPr/>
        <a:lstStyle/>
        <a:p>
          <a:endParaRPr lang="en-US"/>
        </a:p>
      </dgm:t>
    </dgm:pt>
    <dgm:pt modelId="{D687E6F9-DEE1-4F72-BA57-E8470103B56F}" type="sibTrans" cxnId="{0AA6B4B1-4622-4059-A3D5-9B778F688321}">
      <dgm:prSet/>
      <dgm:spPr/>
      <dgm:t>
        <a:bodyPr/>
        <a:lstStyle/>
        <a:p>
          <a:endParaRPr lang="en-US"/>
        </a:p>
      </dgm:t>
    </dgm:pt>
    <dgm:pt modelId="{6D465EB2-8F9C-42DE-A87B-787011508061}">
      <dgm:prSet custT="1"/>
      <dgm:spPr/>
      <dgm:t>
        <a:bodyPr/>
        <a:lstStyle/>
        <a:p>
          <a:r>
            <a:rPr lang="en-US" sz="1600" b="1" dirty="0">
              <a:solidFill>
                <a:srgbClr val="C00000"/>
              </a:solidFill>
            </a:rPr>
            <a:t>Stage 2- </a:t>
          </a:r>
          <a:r>
            <a:rPr lang="en-US" sz="1300" dirty="0"/>
            <a:t>Neo-urethra with grafted plate</a:t>
          </a:r>
        </a:p>
      </dgm:t>
    </dgm:pt>
    <dgm:pt modelId="{BBC9C755-EEC5-4FFB-9B9F-9F0A77962766}" type="parTrans" cxnId="{DA2A8F2D-48A4-4B9E-B95C-9065A85217C2}">
      <dgm:prSet/>
      <dgm:spPr/>
      <dgm:t>
        <a:bodyPr/>
        <a:lstStyle/>
        <a:p>
          <a:endParaRPr lang="en-US"/>
        </a:p>
      </dgm:t>
    </dgm:pt>
    <dgm:pt modelId="{AB3F9FD8-F6AB-4E74-83E6-F356F0508EDF}" type="sibTrans" cxnId="{DA2A8F2D-48A4-4B9E-B95C-9065A85217C2}">
      <dgm:prSet/>
      <dgm:spPr/>
      <dgm:t>
        <a:bodyPr/>
        <a:lstStyle/>
        <a:p>
          <a:endParaRPr lang="en-US"/>
        </a:p>
      </dgm:t>
    </dgm:pt>
    <dgm:pt modelId="{643320D1-D51F-4428-88C1-2570DFC69EC7}" type="pres">
      <dgm:prSet presAssocID="{61DFDE03-26FD-40CC-A365-88FFF9DE0F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28AE60-A299-48DF-9018-739E17B82752}" type="pres">
      <dgm:prSet presAssocID="{32128F69-444F-4C87-9DC7-AE2EA6D9184B}" presName="hierRoot1" presStyleCnt="0"/>
      <dgm:spPr/>
    </dgm:pt>
    <dgm:pt modelId="{ED4889B4-7EF9-402C-9EEA-B789940EA008}" type="pres">
      <dgm:prSet presAssocID="{32128F69-444F-4C87-9DC7-AE2EA6D9184B}" presName="composite" presStyleCnt="0"/>
      <dgm:spPr/>
    </dgm:pt>
    <dgm:pt modelId="{948C3606-9E37-4FBC-A473-1553FCAFAA07}" type="pres">
      <dgm:prSet presAssocID="{32128F69-444F-4C87-9DC7-AE2EA6D9184B}" presName="background" presStyleLbl="node0" presStyleIdx="0" presStyleCnt="1"/>
      <dgm:spPr/>
    </dgm:pt>
    <dgm:pt modelId="{8F604D2C-D306-479C-9DED-CA916CEEE24B}" type="pres">
      <dgm:prSet presAssocID="{32128F69-444F-4C87-9DC7-AE2EA6D9184B}" presName="text" presStyleLbl="fgAcc0" presStyleIdx="0" presStyleCnt="1" custScaleX="227866" custScaleY="118937" custLinFactY="-51916" custLinFactNeighborX="-15200" custLinFactNeighborY="-100000">
        <dgm:presLayoutVars>
          <dgm:chPref val="3"/>
        </dgm:presLayoutVars>
      </dgm:prSet>
      <dgm:spPr/>
    </dgm:pt>
    <dgm:pt modelId="{63AA1AD6-03AC-4008-BFEA-4735826A9EFC}" type="pres">
      <dgm:prSet presAssocID="{32128F69-444F-4C87-9DC7-AE2EA6D9184B}" presName="hierChild2" presStyleCnt="0"/>
      <dgm:spPr/>
    </dgm:pt>
    <dgm:pt modelId="{514A59DC-7F70-4488-BB25-B25CF3C65FC0}" type="pres">
      <dgm:prSet presAssocID="{83113394-CC6A-4357-87B8-31A895DCF82D}" presName="Name10" presStyleLbl="parChTrans1D2" presStyleIdx="0" presStyleCnt="2"/>
      <dgm:spPr/>
    </dgm:pt>
    <dgm:pt modelId="{CA973E7B-FC82-4358-9C70-D74B102A7C6C}" type="pres">
      <dgm:prSet presAssocID="{1EEB5448-B9C2-4C7F-8166-501503EF7627}" presName="hierRoot2" presStyleCnt="0"/>
      <dgm:spPr/>
    </dgm:pt>
    <dgm:pt modelId="{1BB708CF-6435-4825-B3EF-A06D74CA8837}" type="pres">
      <dgm:prSet presAssocID="{1EEB5448-B9C2-4C7F-8166-501503EF7627}" presName="composite2" presStyleCnt="0"/>
      <dgm:spPr/>
    </dgm:pt>
    <dgm:pt modelId="{1DADF2C7-3062-4A3C-B40D-D126F48CDBEA}" type="pres">
      <dgm:prSet presAssocID="{1EEB5448-B9C2-4C7F-8166-501503EF7627}" presName="background2" presStyleLbl="node2" presStyleIdx="0" presStyleCnt="2"/>
      <dgm:spPr/>
    </dgm:pt>
    <dgm:pt modelId="{C1EB27FE-5C8E-4EAF-8965-67B2462AE3FE}" type="pres">
      <dgm:prSet presAssocID="{1EEB5448-B9C2-4C7F-8166-501503EF7627}" presName="text2" presStyleLbl="fgAcc2" presStyleIdx="0" presStyleCnt="2" custLinFactNeighborX="-2822" custLinFactNeighborY="-84913">
        <dgm:presLayoutVars>
          <dgm:chPref val="3"/>
        </dgm:presLayoutVars>
      </dgm:prSet>
      <dgm:spPr/>
    </dgm:pt>
    <dgm:pt modelId="{0FA98F89-FF65-44BC-8688-37E525292140}" type="pres">
      <dgm:prSet presAssocID="{1EEB5448-B9C2-4C7F-8166-501503EF7627}" presName="hierChild3" presStyleCnt="0"/>
      <dgm:spPr/>
    </dgm:pt>
    <dgm:pt modelId="{066AF80D-2C2B-44DA-952D-8A2A7844B2DA}" type="pres">
      <dgm:prSet presAssocID="{CC190003-8E81-49EC-9678-AF0A20B40F9E}" presName="Name17" presStyleLbl="parChTrans1D3" presStyleIdx="0" presStyleCnt="6"/>
      <dgm:spPr/>
    </dgm:pt>
    <dgm:pt modelId="{EF31E6CC-84AE-4E59-B6F0-867A54F105DD}" type="pres">
      <dgm:prSet presAssocID="{8E14557B-091C-486D-85BF-D3DAF4F25851}" presName="hierRoot3" presStyleCnt="0"/>
      <dgm:spPr/>
    </dgm:pt>
    <dgm:pt modelId="{6B5849E4-A1C4-46F0-BA92-C19B40E8F241}" type="pres">
      <dgm:prSet presAssocID="{8E14557B-091C-486D-85BF-D3DAF4F25851}" presName="composite3" presStyleCnt="0"/>
      <dgm:spPr/>
    </dgm:pt>
    <dgm:pt modelId="{E0364980-6F37-4F1D-A814-27FB3481FE78}" type="pres">
      <dgm:prSet presAssocID="{8E14557B-091C-486D-85BF-D3DAF4F25851}" presName="background3" presStyleLbl="node3" presStyleIdx="0" presStyleCnt="6"/>
      <dgm:spPr/>
    </dgm:pt>
    <dgm:pt modelId="{934C8CD6-C6F4-402C-A697-AD76B3892560}" type="pres">
      <dgm:prSet presAssocID="{8E14557B-091C-486D-85BF-D3DAF4F25851}" presName="text3" presStyleLbl="fgAcc3" presStyleIdx="0" presStyleCnt="6" custLinFactNeighborX="2179" custLinFactNeighborY="-31327">
        <dgm:presLayoutVars>
          <dgm:chPref val="3"/>
        </dgm:presLayoutVars>
      </dgm:prSet>
      <dgm:spPr/>
    </dgm:pt>
    <dgm:pt modelId="{16F99E43-BEC4-4C3D-8F1A-802E790C4672}" type="pres">
      <dgm:prSet presAssocID="{8E14557B-091C-486D-85BF-D3DAF4F25851}" presName="hierChild4" presStyleCnt="0"/>
      <dgm:spPr/>
    </dgm:pt>
    <dgm:pt modelId="{A99D457A-7680-4176-85C3-B31A46D0BBA8}" type="pres">
      <dgm:prSet presAssocID="{2AA3DFE2-B92A-493B-9E7C-FBA205EED163}" presName="Name17" presStyleLbl="parChTrans1D3" presStyleIdx="1" presStyleCnt="6"/>
      <dgm:spPr/>
    </dgm:pt>
    <dgm:pt modelId="{BC7EAFD6-7BEA-4BEA-B8B1-7DB6CD0925D1}" type="pres">
      <dgm:prSet presAssocID="{B580DE03-2C0D-493D-ACDE-129C094BB034}" presName="hierRoot3" presStyleCnt="0"/>
      <dgm:spPr/>
    </dgm:pt>
    <dgm:pt modelId="{8BA11FE0-D232-4DDC-93F8-257E93224ADC}" type="pres">
      <dgm:prSet presAssocID="{B580DE03-2C0D-493D-ACDE-129C094BB034}" presName="composite3" presStyleCnt="0"/>
      <dgm:spPr/>
    </dgm:pt>
    <dgm:pt modelId="{26833FF3-9177-43BF-9421-715199021DB6}" type="pres">
      <dgm:prSet presAssocID="{B580DE03-2C0D-493D-ACDE-129C094BB034}" presName="background3" presStyleLbl="node3" presStyleIdx="1" presStyleCnt="6"/>
      <dgm:spPr/>
    </dgm:pt>
    <dgm:pt modelId="{C807BBC9-7927-432D-A57B-FAD16E06DDB1}" type="pres">
      <dgm:prSet presAssocID="{B580DE03-2C0D-493D-ACDE-129C094BB034}" presName="text3" presStyleLbl="fgAcc3" presStyleIdx="1" presStyleCnt="6" custLinFactNeighborX="-6333" custLinFactNeighborY="-31326">
        <dgm:presLayoutVars>
          <dgm:chPref val="3"/>
        </dgm:presLayoutVars>
      </dgm:prSet>
      <dgm:spPr/>
    </dgm:pt>
    <dgm:pt modelId="{B45C0FCB-A282-4DCD-A51E-3E7A2CC0ACB0}" type="pres">
      <dgm:prSet presAssocID="{B580DE03-2C0D-493D-ACDE-129C094BB034}" presName="hierChild4" presStyleCnt="0"/>
      <dgm:spPr/>
    </dgm:pt>
    <dgm:pt modelId="{F908D93C-AF80-4345-A15B-FAB4E7B1F1D2}" type="pres">
      <dgm:prSet presAssocID="{C96ADB89-5892-4509-803A-56CF4A0BF215}" presName="Name17" presStyleLbl="parChTrans1D3" presStyleIdx="2" presStyleCnt="6"/>
      <dgm:spPr/>
    </dgm:pt>
    <dgm:pt modelId="{FA91E10D-8134-439C-9655-5C5D710F5560}" type="pres">
      <dgm:prSet presAssocID="{0333B3D1-0C37-46FC-A6F7-9BC19D0723EF}" presName="hierRoot3" presStyleCnt="0"/>
      <dgm:spPr/>
    </dgm:pt>
    <dgm:pt modelId="{8F20830B-42BF-425B-8087-3A99A4CCE1B9}" type="pres">
      <dgm:prSet presAssocID="{0333B3D1-0C37-46FC-A6F7-9BC19D0723EF}" presName="composite3" presStyleCnt="0"/>
      <dgm:spPr/>
    </dgm:pt>
    <dgm:pt modelId="{524EB501-C00B-4A7D-A3FC-6E834D51ABFC}" type="pres">
      <dgm:prSet presAssocID="{0333B3D1-0C37-46FC-A6F7-9BC19D0723EF}" presName="background3" presStyleLbl="node3" presStyleIdx="2" presStyleCnt="6"/>
      <dgm:spPr/>
    </dgm:pt>
    <dgm:pt modelId="{17A71601-299E-44B9-AF8D-5B0703ECCD72}" type="pres">
      <dgm:prSet presAssocID="{0333B3D1-0C37-46FC-A6F7-9BC19D0723EF}" presName="text3" presStyleLbl="fgAcc3" presStyleIdx="2" presStyleCnt="6" custLinFactNeighborX="-3733" custLinFactNeighborY="-30715">
        <dgm:presLayoutVars>
          <dgm:chPref val="3"/>
        </dgm:presLayoutVars>
      </dgm:prSet>
      <dgm:spPr/>
    </dgm:pt>
    <dgm:pt modelId="{42536CEE-7F41-46A0-A895-66932C951CC0}" type="pres">
      <dgm:prSet presAssocID="{0333B3D1-0C37-46FC-A6F7-9BC19D0723EF}" presName="hierChild4" presStyleCnt="0"/>
      <dgm:spPr/>
    </dgm:pt>
    <dgm:pt modelId="{DBE0D8FA-9508-4426-8DEC-1615581583DA}" type="pres">
      <dgm:prSet presAssocID="{64A1F069-7AAE-49DD-8123-E6EE14132673}" presName="Name17" presStyleLbl="parChTrans1D3" presStyleIdx="3" presStyleCnt="6"/>
      <dgm:spPr/>
    </dgm:pt>
    <dgm:pt modelId="{FC973A43-498D-4F00-8838-6B2E7468FD3C}" type="pres">
      <dgm:prSet presAssocID="{09D50CA0-820C-4EA4-8E3D-849439424450}" presName="hierRoot3" presStyleCnt="0"/>
      <dgm:spPr/>
    </dgm:pt>
    <dgm:pt modelId="{75DB35DB-D684-41C2-BE8D-CA69758A8A25}" type="pres">
      <dgm:prSet presAssocID="{09D50CA0-820C-4EA4-8E3D-849439424450}" presName="composite3" presStyleCnt="0"/>
      <dgm:spPr/>
    </dgm:pt>
    <dgm:pt modelId="{10E758E0-B48A-48FE-B61C-DBD328F70336}" type="pres">
      <dgm:prSet presAssocID="{09D50CA0-820C-4EA4-8E3D-849439424450}" presName="background3" presStyleLbl="node3" presStyleIdx="3" presStyleCnt="6"/>
      <dgm:spPr/>
    </dgm:pt>
    <dgm:pt modelId="{C6211753-9D05-4C5A-ADBB-26580F018265}" type="pres">
      <dgm:prSet presAssocID="{09D50CA0-820C-4EA4-8E3D-849439424450}" presName="text3" presStyleLbl="fgAcc3" presStyleIdx="3" presStyleCnt="6" custLinFactNeighborX="-5555" custLinFactNeighborY="-30715">
        <dgm:presLayoutVars>
          <dgm:chPref val="3"/>
        </dgm:presLayoutVars>
      </dgm:prSet>
      <dgm:spPr/>
    </dgm:pt>
    <dgm:pt modelId="{1EDFE8D9-0F3D-4BA4-A186-AE5F36F93525}" type="pres">
      <dgm:prSet presAssocID="{09D50CA0-820C-4EA4-8E3D-849439424450}" presName="hierChild4" presStyleCnt="0"/>
      <dgm:spPr/>
    </dgm:pt>
    <dgm:pt modelId="{1424E7B9-0C79-49B1-91E1-37E0F7C4A1D6}" type="pres">
      <dgm:prSet presAssocID="{656EC170-9343-496C-9B9F-38338D8C89C6}" presName="Name10" presStyleLbl="parChTrans1D2" presStyleIdx="1" presStyleCnt="2"/>
      <dgm:spPr/>
    </dgm:pt>
    <dgm:pt modelId="{865A14E7-4BED-42EB-A1EF-BAE701BF2779}" type="pres">
      <dgm:prSet presAssocID="{DB6118FF-6E1D-4880-849F-C6BAA0B98B81}" presName="hierRoot2" presStyleCnt="0"/>
      <dgm:spPr/>
    </dgm:pt>
    <dgm:pt modelId="{17A023B2-5C02-4861-8AB2-FAD1F33AD0F4}" type="pres">
      <dgm:prSet presAssocID="{DB6118FF-6E1D-4880-849F-C6BAA0B98B81}" presName="composite2" presStyleCnt="0"/>
      <dgm:spPr/>
    </dgm:pt>
    <dgm:pt modelId="{57CBDAB2-D436-4F34-85BD-A82B8C38CBBA}" type="pres">
      <dgm:prSet presAssocID="{DB6118FF-6E1D-4880-849F-C6BAA0B98B81}" presName="background2" presStyleLbl="node2" presStyleIdx="1" presStyleCnt="2"/>
      <dgm:spPr/>
    </dgm:pt>
    <dgm:pt modelId="{990FFB1E-4B4C-482D-8446-40EAD8477DA7}" type="pres">
      <dgm:prSet presAssocID="{DB6118FF-6E1D-4880-849F-C6BAA0B98B81}" presName="text2" presStyleLbl="fgAcc2" presStyleIdx="1" presStyleCnt="2" custLinFactNeighborX="-1600" custLinFactNeighborY="-84913">
        <dgm:presLayoutVars>
          <dgm:chPref val="3"/>
        </dgm:presLayoutVars>
      </dgm:prSet>
      <dgm:spPr/>
    </dgm:pt>
    <dgm:pt modelId="{D2D410C6-2A41-439E-9122-35DD3DECE3CC}" type="pres">
      <dgm:prSet presAssocID="{DB6118FF-6E1D-4880-849F-C6BAA0B98B81}" presName="hierChild3" presStyleCnt="0"/>
      <dgm:spPr/>
    </dgm:pt>
    <dgm:pt modelId="{83D1F362-B414-49CF-B3F0-70B8D35CD726}" type="pres">
      <dgm:prSet presAssocID="{55DF7463-0527-495C-B6A6-5957A24196A8}" presName="Name17" presStyleLbl="parChTrans1D3" presStyleIdx="4" presStyleCnt="6"/>
      <dgm:spPr/>
    </dgm:pt>
    <dgm:pt modelId="{265F7E46-0475-4DA1-A06E-903F52A05015}" type="pres">
      <dgm:prSet presAssocID="{385CAF6A-49A0-464E-97D6-26E8BCB8C87E}" presName="hierRoot3" presStyleCnt="0"/>
      <dgm:spPr/>
    </dgm:pt>
    <dgm:pt modelId="{8F3F9E29-0F4B-41CD-B0CA-77A0F7D8D570}" type="pres">
      <dgm:prSet presAssocID="{385CAF6A-49A0-464E-97D6-26E8BCB8C87E}" presName="composite3" presStyleCnt="0"/>
      <dgm:spPr/>
    </dgm:pt>
    <dgm:pt modelId="{BB40A22B-C6E3-47D0-8F12-DF5B151D21FE}" type="pres">
      <dgm:prSet presAssocID="{385CAF6A-49A0-464E-97D6-26E8BCB8C87E}" presName="background3" presStyleLbl="node3" presStyleIdx="4" presStyleCnt="6"/>
      <dgm:spPr/>
    </dgm:pt>
    <dgm:pt modelId="{6CC80429-4C7B-43C4-86D6-97DDC4A07F89}" type="pres">
      <dgm:prSet presAssocID="{385CAF6A-49A0-464E-97D6-26E8BCB8C87E}" presName="text3" presStyleLbl="fgAcc3" presStyleIdx="4" presStyleCnt="6" custLinFactY="2688" custLinFactNeighborX="1578" custLinFactNeighborY="100000">
        <dgm:presLayoutVars>
          <dgm:chPref val="3"/>
        </dgm:presLayoutVars>
      </dgm:prSet>
      <dgm:spPr/>
    </dgm:pt>
    <dgm:pt modelId="{09A139BE-95E3-4406-AEFE-2662AE52BBB2}" type="pres">
      <dgm:prSet presAssocID="{385CAF6A-49A0-464E-97D6-26E8BCB8C87E}" presName="hierChild4" presStyleCnt="0"/>
      <dgm:spPr/>
    </dgm:pt>
    <dgm:pt modelId="{ED2D51CD-CA3F-4319-9CB8-435B141DA77F}" type="pres">
      <dgm:prSet presAssocID="{BBC9C755-EEC5-4FFB-9B9F-9F0A77962766}" presName="Name17" presStyleLbl="parChTrans1D3" presStyleIdx="5" presStyleCnt="6"/>
      <dgm:spPr/>
    </dgm:pt>
    <dgm:pt modelId="{4956EA57-6E4A-4FDE-895F-77B57DB567A4}" type="pres">
      <dgm:prSet presAssocID="{6D465EB2-8F9C-42DE-A87B-787011508061}" presName="hierRoot3" presStyleCnt="0"/>
      <dgm:spPr/>
    </dgm:pt>
    <dgm:pt modelId="{4822ACF6-9BB7-4ABA-8878-786DDD294795}" type="pres">
      <dgm:prSet presAssocID="{6D465EB2-8F9C-42DE-A87B-787011508061}" presName="composite3" presStyleCnt="0"/>
      <dgm:spPr/>
    </dgm:pt>
    <dgm:pt modelId="{DBE889E3-C1BC-4CBE-83BE-EC7D8AC6CD6E}" type="pres">
      <dgm:prSet presAssocID="{6D465EB2-8F9C-42DE-A87B-787011508061}" presName="background3" presStyleLbl="node3" presStyleIdx="5" presStyleCnt="6"/>
      <dgm:spPr/>
    </dgm:pt>
    <dgm:pt modelId="{8A55A438-F937-41AD-9534-5D8D693CC00F}" type="pres">
      <dgm:prSet presAssocID="{6D465EB2-8F9C-42DE-A87B-787011508061}" presName="text3" presStyleLbl="fgAcc3" presStyleIdx="5" presStyleCnt="6" custLinFactY="2688" custLinFactNeighborX="88" custLinFactNeighborY="100000">
        <dgm:presLayoutVars>
          <dgm:chPref val="3"/>
        </dgm:presLayoutVars>
      </dgm:prSet>
      <dgm:spPr/>
    </dgm:pt>
    <dgm:pt modelId="{7B6996EF-B2B7-4368-9870-1C35D8EF99DF}" type="pres">
      <dgm:prSet presAssocID="{6D465EB2-8F9C-42DE-A87B-787011508061}" presName="hierChild4" presStyleCnt="0"/>
      <dgm:spPr/>
    </dgm:pt>
  </dgm:ptLst>
  <dgm:cxnLst>
    <dgm:cxn modelId="{19D1F10E-DC9A-4E74-8C9A-C98EF57FCB4D}" type="presOf" srcId="{6D465EB2-8F9C-42DE-A87B-787011508061}" destId="{8A55A438-F937-41AD-9534-5D8D693CC00F}" srcOrd="0" destOrd="0" presId="urn:microsoft.com/office/officeart/2005/8/layout/hierarchy1"/>
    <dgm:cxn modelId="{93E65315-F806-4142-8C69-4286DE8B4971}" type="presOf" srcId="{BBC9C755-EEC5-4FFB-9B9F-9F0A77962766}" destId="{ED2D51CD-CA3F-4319-9CB8-435B141DA77F}" srcOrd="0" destOrd="0" presId="urn:microsoft.com/office/officeart/2005/8/layout/hierarchy1"/>
    <dgm:cxn modelId="{B46C971F-E8D4-43EC-AD8E-89FE3E125970}" srcId="{32128F69-444F-4C87-9DC7-AE2EA6D9184B}" destId="{1EEB5448-B9C2-4C7F-8166-501503EF7627}" srcOrd="0" destOrd="0" parTransId="{83113394-CC6A-4357-87B8-31A895DCF82D}" sibTransId="{6D235EA8-4CDC-48CE-89BE-1F636FAD6954}"/>
    <dgm:cxn modelId="{DA2A8F2D-48A4-4B9E-B95C-9065A85217C2}" srcId="{DB6118FF-6E1D-4880-849F-C6BAA0B98B81}" destId="{6D465EB2-8F9C-42DE-A87B-787011508061}" srcOrd="1" destOrd="0" parTransId="{BBC9C755-EEC5-4FFB-9B9F-9F0A77962766}" sibTransId="{AB3F9FD8-F6AB-4E74-83E6-F356F0508EDF}"/>
    <dgm:cxn modelId="{3612C12F-4359-44BC-8019-90F2FA22ED8B}" srcId="{1EEB5448-B9C2-4C7F-8166-501503EF7627}" destId="{09D50CA0-820C-4EA4-8E3D-849439424450}" srcOrd="3" destOrd="0" parTransId="{64A1F069-7AAE-49DD-8123-E6EE14132673}" sibTransId="{92F7125C-B2A5-49BE-A31E-B2D82E87AA60}"/>
    <dgm:cxn modelId="{62671D43-CCDE-4B3C-875D-287844C43DEA}" type="presOf" srcId="{0333B3D1-0C37-46FC-A6F7-9BC19D0723EF}" destId="{17A71601-299E-44B9-AF8D-5B0703ECCD72}" srcOrd="0" destOrd="0" presId="urn:microsoft.com/office/officeart/2005/8/layout/hierarchy1"/>
    <dgm:cxn modelId="{773B7A46-972F-4623-95B3-97CD33B06959}" type="presOf" srcId="{1EEB5448-B9C2-4C7F-8166-501503EF7627}" destId="{C1EB27FE-5C8E-4EAF-8965-67B2462AE3FE}" srcOrd="0" destOrd="0" presId="urn:microsoft.com/office/officeart/2005/8/layout/hierarchy1"/>
    <dgm:cxn modelId="{87B2EC46-810C-4F69-85E7-11387D7D0FC9}" srcId="{1EEB5448-B9C2-4C7F-8166-501503EF7627}" destId="{8E14557B-091C-486D-85BF-D3DAF4F25851}" srcOrd="0" destOrd="0" parTransId="{CC190003-8E81-49EC-9678-AF0A20B40F9E}" sibTransId="{A64285A5-93DB-4493-A9ED-81659E92C616}"/>
    <dgm:cxn modelId="{F15D9C6F-3812-4339-B6F2-953A34369CC5}" type="presOf" srcId="{656EC170-9343-496C-9B9F-38338D8C89C6}" destId="{1424E7B9-0C79-49B1-91E1-37E0F7C4A1D6}" srcOrd="0" destOrd="0" presId="urn:microsoft.com/office/officeart/2005/8/layout/hierarchy1"/>
    <dgm:cxn modelId="{AFD4F471-A81B-4C85-9FC7-50C9AD44F891}" type="presOf" srcId="{55DF7463-0527-495C-B6A6-5957A24196A8}" destId="{83D1F362-B414-49CF-B3F0-70B8D35CD726}" srcOrd="0" destOrd="0" presId="urn:microsoft.com/office/officeart/2005/8/layout/hierarchy1"/>
    <dgm:cxn modelId="{3C1A3E74-5871-42A0-92DE-7D7D3BD51709}" type="presOf" srcId="{B580DE03-2C0D-493D-ACDE-129C094BB034}" destId="{C807BBC9-7927-432D-A57B-FAD16E06DDB1}" srcOrd="0" destOrd="0" presId="urn:microsoft.com/office/officeart/2005/8/layout/hierarchy1"/>
    <dgm:cxn modelId="{6942817B-FE7B-46D3-A0B1-1D6EC924F788}" srcId="{61DFDE03-26FD-40CC-A365-88FFF9DE0FA1}" destId="{32128F69-444F-4C87-9DC7-AE2EA6D9184B}" srcOrd="0" destOrd="0" parTransId="{AE87C3B2-D1BE-4FA1-A480-600FA61EC2C2}" sibTransId="{7F656ED4-667A-4F19-8C53-54DC55F9E013}"/>
    <dgm:cxn modelId="{66E8877E-1401-48F8-9D03-4FA7ADD53EEE}" type="presOf" srcId="{83113394-CC6A-4357-87B8-31A895DCF82D}" destId="{514A59DC-7F70-4488-BB25-B25CF3C65FC0}" srcOrd="0" destOrd="0" presId="urn:microsoft.com/office/officeart/2005/8/layout/hierarchy1"/>
    <dgm:cxn modelId="{D90E7E81-22FE-43C1-A06F-9D97F3EAE6C3}" type="presOf" srcId="{DB6118FF-6E1D-4880-849F-C6BAA0B98B81}" destId="{990FFB1E-4B4C-482D-8446-40EAD8477DA7}" srcOrd="0" destOrd="0" presId="urn:microsoft.com/office/officeart/2005/8/layout/hierarchy1"/>
    <dgm:cxn modelId="{5B8C0894-23EE-455C-A280-3F5A0ACD6407}" type="presOf" srcId="{09D50CA0-820C-4EA4-8E3D-849439424450}" destId="{C6211753-9D05-4C5A-ADBB-26580F018265}" srcOrd="0" destOrd="0" presId="urn:microsoft.com/office/officeart/2005/8/layout/hierarchy1"/>
    <dgm:cxn modelId="{F4FDABA0-A202-45F5-AC8E-C013E002727E}" type="presOf" srcId="{CC190003-8E81-49EC-9678-AF0A20B40F9E}" destId="{066AF80D-2C2B-44DA-952D-8A2A7844B2DA}" srcOrd="0" destOrd="0" presId="urn:microsoft.com/office/officeart/2005/8/layout/hierarchy1"/>
    <dgm:cxn modelId="{FB3469AC-4232-4918-A1A5-F177AF239F29}" type="presOf" srcId="{C96ADB89-5892-4509-803A-56CF4A0BF215}" destId="{F908D93C-AF80-4345-A15B-FAB4E7B1F1D2}" srcOrd="0" destOrd="0" presId="urn:microsoft.com/office/officeart/2005/8/layout/hierarchy1"/>
    <dgm:cxn modelId="{0AA6B4B1-4622-4059-A3D5-9B778F688321}" srcId="{DB6118FF-6E1D-4880-849F-C6BAA0B98B81}" destId="{385CAF6A-49A0-464E-97D6-26E8BCB8C87E}" srcOrd="0" destOrd="0" parTransId="{55DF7463-0527-495C-B6A6-5957A24196A8}" sibTransId="{D687E6F9-DEE1-4F72-BA57-E8470103B56F}"/>
    <dgm:cxn modelId="{6AECA7B6-2FCE-42D5-9A13-D31B5A4D306B}" srcId="{32128F69-444F-4C87-9DC7-AE2EA6D9184B}" destId="{DB6118FF-6E1D-4880-849F-C6BAA0B98B81}" srcOrd="1" destOrd="0" parTransId="{656EC170-9343-496C-9B9F-38338D8C89C6}" sibTransId="{344A06C9-8DC4-429A-A16B-DFF3686A7F10}"/>
    <dgm:cxn modelId="{1F58A2C1-690A-423B-BBA3-5CED124FA29C}" type="presOf" srcId="{385CAF6A-49A0-464E-97D6-26E8BCB8C87E}" destId="{6CC80429-4C7B-43C4-86D6-97DDC4A07F89}" srcOrd="0" destOrd="0" presId="urn:microsoft.com/office/officeart/2005/8/layout/hierarchy1"/>
    <dgm:cxn modelId="{1D7A54DC-57B9-4EED-8E6E-69ED1F9FD0DD}" srcId="{1EEB5448-B9C2-4C7F-8166-501503EF7627}" destId="{0333B3D1-0C37-46FC-A6F7-9BC19D0723EF}" srcOrd="2" destOrd="0" parTransId="{C96ADB89-5892-4509-803A-56CF4A0BF215}" sibTransId="{CF6F51B6-D52A-4AC0-A7EB-FA5547C7F3C1}"/>
    <dgm:cxn modelId="{278474DC-2C82-40B5-8DFE-AAB6463EFCC5}" type="presOf" srcId="{8E14557B-091C-486D-85BF-D3DAF4F25851}" destId="{934C8CD6-C6F4-402C-A697-AD76B3892560}" srcOrd="0" destOrd="0" presId="urn:microsoft.com/office/officeart/2005/8/layout/hierarchy1"/>
    <dgm:cxn modelId="{029E42E0-F59C-4247-90C3-2015D925E927}" type="presOf" srcId="{61DFDE03-26FD-40CC-A365-88FFF9DE0FA1}" destId="{643320D1-D51F-4428-88C1-2570DFC69EC7}" srcOrd="0" destOrd="0" presId="urn:microsoft.com/office/officeart/2005/8/layout/hierarchy1"/>
    <dgm:cxn modelId="{382340E1-EDBE-4D01-8623-07738CDC33BE}" type="presOf" srcId="{2AA3DFE2-B92A-493B-9E7C-FBA205EED163}" destId="{A99D457A-7680-4176-85C3-B31A46D0BBA8}" srcOrd="0" destOrd="0" presId="urn:microsoft.com/office/officeart/2005/8/layout/hierarchy1"/>
    <dgm:cxn modelId="{67C04AE4-5224-4671-A5FC-CFD4A61A0246}" type="presOf" srcId="{64A1F069-7AAE-49DD-8123-E6EE14132673}" destId="{DBE0D8FA-9508-4426-8DEC-1615581583DA}" srcOrd="0" destOrd="0" presId="urn:microsoft.com/office/officeart/2005/8/layout/hierarchy1"/>
    <dgm:cxn modelId="{A92050EF-D665-42D3-BA6E-61D0F1942E30}" type="presOf" srcId="{32128F69-444F-4C87-9DC7-AE2EA6D9184B}" destId="{8F604D2C-D306-479C-9DED-CA916CEEE24B}" srcOrd="0" destOrd="0" presId="urn:microsoft.com/office/officeart/2005/8/layout/hierarchy1"/>
    <dgm:cxn modelId="{F83C7BFD-7F3D-4192-994F-485A1C1D0E9D}" srcId="{1EEB5448-B9C2-4C7F-8166-501503EF7627}" destId="{B580DE03-2C0D-493D-ACDE-129C094BB034}" srcOrd="1" destOrd="0" parTransId="{2AA3DFE2-B92A-493B-9E7C-FBA205EED163}" sibTransId="{52FD4D8A-4B13-4B21-9F59-225F5599A890}"/>
    <dgm:cxn modelId="{BDAAEAF7-7DFF-45FC-893C-EBB36873EB52}" type="presParOf" srcId="{643320D1-D51F-4428-88C1-2570DFC69EC7}" destId="{D428AE60-A299-48DF-9018-739E17B82752}" srcOrd="0" destOrd="0" presId="urn:microsoft.com/office/officeart/2005/8/layout/hierarchy1"/>
    <dgm:cxn modelId="{0910C7DF-A92A-47BB-B614-6C58CFFCD59C}" type="presParOf" srcId="{D428AE60-A299-48DF-9018-739E17B82752}" destId="{ED4889B4-7EF9-402C-9EEA-B789940EA008}" srcOrd="0" destOrd="0" presId="urn:microsoft.com/office/officeart/2005/8/layout/hierarchy1"/>
    <dgm:cxn modelId="{AD3242A2-62D5-43E0-AEBF-9985CD774B38}" type="presParOf" srcId="{ED4889B4-7EF9-402C-9EEA-B789940EA008}" destId="{948C3606-9E37-4FBC-A473-1553FCAFAA07}" srcOrd="0" destOrd="0" presId="urn:microsoft.com/office/officeart/2005/8/layout/hierarchy1"/>
    <dgm:cxn modelId="{45706DFE-B358-41CF-8E66-7496EC700EEB}" type="presParOf" srcId="{ED4889B4-7EF9-402C-9EEA-B789940EA008}" destId="{8F604D2C-D306-479C-9DED-CA916CEEE24B}" srcOrd="1" destOrd="0" presId="urn:microsoft.com/office/officeart/2005/8/layout/hierarchy1"/>
    <dgm:cxn modelId="{498CC6B4-28FB-4B16-ADFA-342854C370D7}" type="presParOf" srcId="{D428AE60-A299-48DF-9018-739E17B82752}" destId="{63AA1AD6-03AC-4008-BFEA-4735826A9EFC}" srcOrd="1" destOrd="0" presId="urn:microsoft.com/office/officeart/2005/8/layout/hierarchy1"/>
    <dgm:cxn modelId="{4DC72C28-5ACC-4BE7-BA44-5CD91435C627}" type="presParOf" srcId="{63AA1AD6-03AC-4008-BFEA-4735826A9EFC}" destId="{514A59DC-7F70-4488-BB25-B25CF3C65FC0}" srcOrd="0" destOrd="0" presId="urn:microsoft.com/office/officeart/2005/8/layout/hierarchy1"/>
    <dgm:cxn modelId="{830238B4-3CBA-45E4-833D-A6D5C992F44E}" type="presParOf" srcId="{63AA1AD6-03AC-4008-BFEA-4735826A9EFC}" destId="{CA973E7B-FC82-4358-9C70-D74B102A7C6C}" srcOrd="1" destOrd="0" presId="urn:microsoft.com/office/officeart/2005/8/layout/hierarchy1"/>
    <dgm:cxn modelId="{C05592AD-B3C8-4CE3-92C9-A60F13EED09B}" type="presParOf" srcId="{CA973E7B-FC82-4358-9C70-D74B102A7C6C}" destId="{1BB708CF-6435-4825-B3EF-A06D74CA8837}" srcOrd="0" destOrd="0" presId="urn:microsoft.com/office/officeart/2005/8/layout/hierarchy1"/>
    <dgm:cxn modelId="{9812C03A-1774-4053-B864-04221E075852}" type="presParOf" srcId="{1BB708CF-6435-4825-B3EF-A06D74CA8837}" destId="{1DADF2C7-3062-4A3C-B40D-D126F48CDBEA}" srcOrd="0" destOrd="0" presId="urn:microsoft.com/office/officeart/2005/8/layout/hierarchy1"/>
    <dgm:cxn modelId="{34E6CD51-797A-4420-8792-2CB6FB3BE121}" type="presParOf" srcId="{1BB708CF-6435-4825-B3EF-A06D74CA8837}" destId="{C1EB27FE-5C8E-4EAF-8965-67B2462AE3FE}" srcOrd="1" destOrd="0" presId="urn:microsoft.com/office/officeart/2005/8/layout/hierarchy1"/>
    <dgm:cxn modelId="{057F8C4E-C3D8-4C78-AA23-84FD2C6163CE}" type="presParOf" srcId="{CA973E7B-FC82-4358-9C70-D74B102A7C6C}" destId="{0FA98F89-FF65-44BC-8688-37E525292140}" srcOrd="1" destOrd="0" presId="urn:microsoft.com/office/officeart/2005/8/layout/hierarchy1"/>
    <dgm:cxn modelId="{1DAACB40-1D2C-4D2F-92AB-ECCB26E7BC31}" type="presParOf" srcId="{0FA98F89-FF65-44BC-8688-37E525292140}" destId="{066AF80D-2C2B-44DA-952D-8A2A7844B2DA}" srcOrd="0" destOrd="0" presId="urn:microsoft.com/office/officeart/2005/8/layout/hierarchy1"/>
    <dgm:cxn modelId="{FE35D318-0D60-4D09-A551-F337978C52E4}" type="presParOf" srcId="{0FA98F89-FF65-44BC-8688-37E525292140}" destId="{EF31E6CC-84AE-4E59-B6F0-867A54F105DD}" srcOrd="1" destOrd="0" presId="urn:microsoft.com/office/officeart/2005/8/layout/hierarchy1"/>
    <dgm:cxn modelId="{D9F8F4B5-3BF2-469D-8EF9-0373856386D0}" type="presParOf" srcId="{EF31E6CC-84AE-4E59-B6F0-867A54F105DD}" destId="{6B5849E4-A1C4-46F0-BA92-C19B40E8F241}" srcOrd="0" destOrd="0" presId="urn:microsoft.com/office/officeart/2005/8/layout/hierarchy1"/>
    <dgm:cxn modelId="{33B6606D-2D21-40BB-B5C9-BE1FD03C5308}" type="presParOf" srcId="{6B5849E4-A1C4-46F0-BA92-C19B40E8F241}" destId="{E0364980-6F37-4F1D-A814-27FB3481FE78}" srcOrd="0" destOrd="0" presId="urn:microsoft.com/office/officeart/2005/8/layout/hierarchy1"/>
    <dgm:cxn modelId="{63C3355D-F1E1-4DB1-9C79-ABFAD9C3A1FE}" type="presParOf" srcId="{6B5849E4-A1C4-46F0-BA92-C19B40E8F241}" destId="{934C8CD6-C6F4-402C-A697-AD76B3892560}" srcOrd="1" destOrd="0" presId="urn:microsoft.com/office/officeart/2005/8/layout/hierarchy1"/>
    <dgm:cxn modelId="{E6291F47-A8CC-4863-81FD-2BC9C7906509}" type="presParOf" srcId="{EF31E6CC-84AE-4E59-B6F0-867A54F105DD}" destId="{16F99E43-BEC4-4C3D-8F1A-802E790C4672}" srcOrd="1" destOrd="0" presId="urn:microsoft.com/office/officeart/2005/8/layout/hierarchy1"/>
    <dgm:cxn modelId="{65CE784E-51BF-44A6-9303-CBF59EBFEFBD}" type="presParOf" srcId="{0FA98F89-FF65-44BC-8688-37E525292140}" destId="{A99D457A-7680-4176-85C3-B31A46D0BBA8}" srcOrd="2" destOrd="0" presId="urn:microsoft.com/office/officeart/2005/8/layout/hierarchy1"/>
    <dgm:cxn modelId="{30F6D91F-9EE7-407E-8CCC-5C3195386B04}" type="presParOf" srcId="{0FA98F89-FF65-44BC-8688-37E525292140}" destId="{BC7EAFD6-7BEA-4BEA-B8B1-7DB6CD0925D1}" srcOrd="3" destOrd="0" presId="urn:microsoft.com/office/officeart/2005/8/layout/hierarchy1"/>
    <dgm:cxn modelId="{258CC138-E413-4B56-983E-C0846CEA1B7B}" type="presParOf" srcId="{BC7EAFD6-7BEA-4BEA-B8B1-7DB6CD0925D1}" destId="{8BA11FE0-D232-4DDC-93F8-257E93224ADC}" srcOrd="0" destOrd="0" presId="urn:microsoft.com/office/officeart/2005/8/layout/hierarchy1"/>
    <dgm:cxn modelId="{47B1D155-44AA-4288-9391-8605F3B5F37B}" type="presParOf" srcId="{8BA11FE0-D232-4DDC-93F8-257E93224ADC}" destId="{26833FF3-9177-43BF-9421-715199021DB6}" srcOrd="0" destOrd="0" presId="urn:microsoft.com/office/officeart/2005/8/layout/hierarchy1"/>
    <dgm:cxn modelId="{62592ECA-4EEB-4FB3-A050-E418AEB2A86A}" type="presParOf" srcId="{8BA11FE0-D232-4DDC-93F8-257E93224ADC}" destId="{C807BBC9-7927-432D-A57B-FAD16E06DDB1}" srcOrd="1" destOrd="0" presId="urn:microsoft.com/office/officeart/2005/8/layout/hierarchy1"/>
    <dgm:cxn modelId="{21730245-7C49-4D75-B3E1-384B95DA7F46}" type="presParOf" srcId="{BC7EAFD6-7BEA-4BEA-B8B1-7DB6CD0925D1}" destId="{B45C0FCB-A282-4DCD-A51E-3E7A2CC0ACB0}" srcOrd="1" destOrd="0" presId="urn:microsoft.com/office/officeart/2005/8/layout/hierarchy1"/>
    <dgm:cxn modelId="{41B1D66A-42EE-452B-9A59-7CF1AD0D15B2}" type="presParOf" srcId="{0FA98F89-FF65-44BC-8688-37E525292140}" destId="{F908D93C-AF80-4345-A15B-FAB4E7B1F1D2}" srcOrd="4" destOrd="0" presId="urn:microsoft.com/office/officeart/2005/8/layout/hierarchy1"/>
    <dgm:cxn modelId="{138AEDBA-1CD8-4A69-809B-913C6C5C48C6}" type="presParOf" srcId="{0FA98F89-FF65-44BC-8688-37E525292140}" destId="{FA91E10D-8134-439C-9655-5C5D710F5560}" srcOrd="5" destOrd="0" presId="urn:microsoft.com/office/officeart/2005/8/layout/hierarchy1"/>
    <dgm:cxn modelId="{B9A2184B-7F2E-4689-8D74-0E9F9A9E5F9D}" type="presParOf" srcId="{FA91E10D-8134-439C-9655-5C5D710F5560}" destId="{8F20830B-42BF-425B-8087-3A99A4CCE1B9}" srcOrd="0" destOrd="0" presId="urn:microsoft.com/office/officeart/2005/8/layout/hierarchy1"/>
    <dgm:cxn modelId="{05989F91-638C-4EDE-88B0-CAAC4A34B64B}" type="presParOf" srcId="{8F20830B-42BF-425B-8087-3A99A4CCE1B9}" destId="{524EB501-C00B-4A7D-A3FC-6E834D51ABFC}" srcOrd="0" destOrd="0" presId="urn:microsoft.com/office/officeart/2005/8/layout/hierarchy1"/>
    <dgm:cxn modelId="{70BCECB6-61E8-41EC-86ED-9B70F61EB0C0}" type="presParOf" srcId="{8F20830B-42BF-425B-8087-3A99A4CCE1B9}" destId="{17A71601-299E-44B9-AF8D-5B0703ECCD72}" srcOrd="1" destOrd="0" presId="urn:microsoft.com/office/officeart/2005/8/layout/hierarchy1"/>
    <dgm:cxn modelId="{43AD1A22-F442-46DA-A709-1C1A39E734B6}" type="presParOf" srcId="{FA91E10D-8134-439C-9655-5C5D710F5560}" destId="{42536CEE-7F41-46A0-A895-66932C951CC0}" srcOrd="1" destOrd="0" presId="urn:microsoft.com/office/officeart/2005/8/layout/hierarchy1"/>
    <dgm:cxn modelId="{828AE0CC-473E-4E86-B017-02D9F6B07E56}" type="presParOf" srcId="{0FA98F89-FF65-44BC-8688-37E525292140}" destId="{DBE0D8FA-9508-4426-8DEC-1615581583DA}" srcOrd="6" destOrd="0" presId="urn:microsoft.com/office/officeart/2005/8/layout/hierarchy1"/>
    <dgm:cxn modelId="{6EFD8B06-4F10-45D1-AE39-8BE1702659A3}" type="presParOf" srcId="{0FA98F89-FF65-44BC-8688-37E525292140}" destId="{FC973A43-498D-4F00-8838-6B2E7468FD3C}" srcOrd="7" destOrd="0" presId="urn:microsoft.com/office/officeart/2005/8/layout/hierarchy1"/>
    <dgm:cxn modelId="{6D292347-8096-48D3-AD4F-1ED8BF61F933}" type="presParOf" srcId="{FC973A43-498D-4F00-8838-6B2E7468FD3C}" destId="{75DB35DB-D684-41C2-BE8D-CA69758A8A25}" srcOrd="0" destOrd="0" presId="urn:microsoft.com/office/officeart/2005/8/layout/hierarchy1"/>
    <dgm:cxn modelId="{0F5131EE-A378-4811-8D4C-65C17FE65B6F}" type="presParOf" srcId="{75DB35DB-D684-41C2-BE8D-CA69758A8A25}" destId="{10E758E0-B48A-48FE-B61C-DBD328F70336}" srcOrd="0" destOrd="0" presId="urn:microsoft.com/office/officeart/2005/8/layout/hierarchy1"/>
    <dgm:cxn modelId="{D87DA60D-C7F3-47F6-832A-1E5A7D13DA0B}" type="presParOf" srcId="{75DB35DB-D684-41C2-BE8D-CA69758A8A25}" destId="{C6211753-9D05-4C5A-ADBB-26580F018265}" srcOrd="1" destOrd="0" presId="urn:microsoft.com/office/officeart/2005/8/layout/hierarchy1"/>
    <dgm:cxn modelId="{7FCEA44D-AF4C-466C-A155-9E610F904246}" type="presParOf" srcId="{FC973A43-498D-4F00-8838-6B2E7468FD3C}" destId="{1EDFE8D9-0F3D-4BA4-A186-AE5F36F93525}" srcOrd="1" destOrd="0" presId="urn:microsoft.com/office/officeart/2005/8/layout/hierarchy1"/>
    <dgm:cxn modelId="{C0174B12-17B6-43D3-97A9-4EB940F33264}" type="presParOf" srcId="{63AA1AD6-03AC-4008-BFEA-4735826A9EFC}" destId="{1424E7B9-0C79-49B1-91E1-37E0F7C4A1D6}" srcOrd="2" destOrd="0" presId="urn:microsoft.com/office/officeart/2005/8/layout/hierarchy1"/>
    <dgm:cxn modelId="{DE5B77E4-5E3D-4F4D-9EEF-D3C00104ECB1}" type="presParOf" srcId="{63AA1AD6-03AC-4008-BFEA-4735826A9EFC}" destId="{865A14E7-4BED-42EB-A1EF-BAE701BF2779}" srcOrd="3" destOrd="0" presId="urn:microsoft.com/office/officeart/2005/8/layout/hierarchy1"/>
    <dgm:cxn modelId="{5E9A94B7-65E0-4722-8CA4-84D4A145B238}" type="presParOf" srcId="{865A14E7-4BED-42EB-A1EF-BAE701BF2779}" destId="{17A023B2-5C02-4861-8AB2-FAD1F33AD0F4}" srcOrd="0" destOrd="0" presId="urn:microsoft.com/office/officeart/2005/8/layout/hierarchy1"/>
    <dgm:cxn modelId="{FB33B1D0-EF5F-4464-80F4-FF3A96A1983D}" type="presParOf" srcId="{17A023B2-5C02-4861-8AB2-FAD1F33AD0F4}" destId="{57CBDAB2-D436-4F34-85BD-A82B8C38CBBA}" srcOrd="0" destOrd="0" presId="urn:microsoft.com/office/officeart/2005/8/layout/hierarchy1"/>
    <dgm:cxn modelId="{57785B7F-E8DB-4094-A1E1-4C71E523EE1B}" type="presParOf" srcId="{17A023B2-5C02-4861-8AB2-FAD1F33AD0F4}" destId="{990FFB1E-4B4C-482D-8446-40EAD8477DA7}" srcOrd="1" destOrd="0" presId="urn:microsoft.com/office/officeart/2005/8/layout/hierarchy1"/>
    <dgm:cxn modelId="{C0091C36-8132-4316-8837-E039B64E1B7B}" type="presParOf" srcId="{865A14E7-4BED-42EB-A1EF-BAE701BF2779}" destId="{D2D410C6-2A41-439E-9122-35DD3DECE3CC}" srcOrd="1" destOrd="0" presId="urn:microsoft.com/office/officeart/2005/8/layout/hierarchy1"/>
    <dgm:cxn modelId="{FB7B0215-FBAB-42CC-8438-BE1D8FC752F1}" type="presParOf" srcId="{D2D410C6-2A41-439E-9122-35DD3DECE3CC}" destId="{83D1F362-B414-49CF-B3F0-70B8D35CD726}" srcOrd="0" destOrd="0" presId="urn:microsoft.com/office/officeart/2005/8/layout/hierarchy1"/>
    <dgm:cxn modelId="{9B6CF9C8-C6AF-4853-AD6F-C3CDC030C879}" type="presParOf" srcId="{D2D410C6-2A41-439E-9122-35DD3DECE3CC}" destId="{265F7E46-0475-4DA1-A06E-903F52A05015}" srcOrd="1" destOrd="0" presId="urn:microsoft.com/office/officeart/2005/8/layout/hierarchy1"/>
    <dgm:cxn modelId="{07ECA770-8E24-4607-BE45-C4A9802EC47B}" type="presParOf" srcId="{265F7E46-0475-4DA1-A06E-903F52A05015}" destId="{8F3F9E29-0F4B-41CD-B0CA-77A0F7D8D570}" srcOrd="0" destOrd="0" presId="urn:microsoft.com/office/officeart/2005/8/layout/hierarchy1"/>
    <dgm:cxn modelId="{F3F2CC50-6CF5-4977-BA5B-E55E10E41F65}" type="presParOf" srcId="{8F3F9E29-0F4B-41CD-B0CA-77A0F7D8D570}" destId="{BB40A22B-C6E3-47D0-8F12-DF5B151D21FE}" srcOrd="0" destOrd="0" presId="urn:microsoft.com/office/officeart/2005/8/layout/hierarchy1"/>
    <dgm:cxn modelId="{98BC0305-6D3E-4CEE-8FFD-D8EEC90FAD23}" type="presParOf" srcId="{8F3F9E29-0F4B-41CD-B0CA-77A0F7D8D570}" destId="{6CC80429-4C7B-43C4-86D6-97DDC4A07F89}" srcOrd="1" destOrd="0" presId="urn:microsoft.com/office/officeart/2005/8/layout/hierarchy1"/>
    <dgm:cxn modelId="{FD3753CD-03E7-4739-A1CB-6428E17A292E}" type="presParOf" srcId="{265F7E46-0475-4DA1-A06E-903F52A05015}" destId="{09A139BE-95E3-4406-AEFE-2662AE52BBB2}" srcOrd="1" destOrd="0" presId="urn:microsoft.com/office/officeart/2005/8/layout/hierarchy1"/>
    <dgm:cxn modelId="{E26E14BB-4821-4374-8731-DB41057338E5}" type="presParOf" srcId="{D2D410C6-2A41-439E-9122-35DD3DECE3CC}" destId="{ED2D51CD-CA3F-4319-9CB8-435B141DA77F}" srcOrd="2" destOrd="0" presId="urn:microsoft.com/office/officeart/2005/8/layout/hierarchy1"/>
    <dgm:cxn modelId="{B82FF0B7-4131-4197-8613-9E6E85D2BCBF}" type="presParOf" srcId="{D2D410C6-2A41-439E-9122-35DD3DECE3CC}" destId="{4956EA57-6E4A-4FDE-895F-77B57DB567A4}" srcOrd="3" destOrd="0" presId="urn:microsoft.com/office/officeart/2005/8/layout/hierarchy1"/>
    <dgm:cxn modelId="{9E22FB06-C59D-46F4-8B1C-5AC3260A4D2C}" type="presParOf" srcId="{4956EA57-6E4A-4FDE-895F-77B57DB567A4}" destId="{4822ACF6-9BB7-4ABA-8878-786DDD294795}" srcOrd="0" destOrd="0" presId="urn:microsoft.com/office/officeart/2005/8/layout/hierarchy1"/>
    <dgm:cxn modelId="{5669967C-E953-4D5B-B430-EC8781EE5608}" type="presParOf" srcId="{4822ACF6-9BB7-4ABA-8878-786DDD294795}" destId="{DBE889E3-C1BC-4CBE-83BE-EC7D8AC6CD6E}" srcOrd="0" destOrd="0" presId="urn:microsoft.com/office/officeart/2005/8/layout/hierarchy1"/>
    <dgm:cxn modelId="{535E7BCF-CB4E-4ECB-BE73-90A99F981BF3}" type="presParOf" srcId="{4822ACF6-9BB7-4ABA-8878-786DDD294795}" destId="{8A55A438-F937-41AD-9534-5D8D693CC00F}" srcOrd="1" destOrd="0" presId="urn:microsoft.com/office/officeart/2005/8/layout/hierarchy1"/>
    <dgm:cxn modelId="{7EE0BEB0-2ED8-4F4A-9DB3-E528B235C4C5}" type="presParOf" srcId="{4956EA57-6E4A-4FDE-895F-77B57DB567A4}" destId="{7B6996EF-B2B7-4368-9870-1C35D8EF99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4956B-76D2-4DB4-9B30-BF8D8472FFAC}">
      <dsp:nvSpPr>
        <dsp:cNvPr id="0" name=""/>
        <dsp:cNvSpPr/>
      </dsp:nvSpPr>
      <dsp:spPr>
        <a:xfrm>
          <a:off x="0" y="35444"/>
          <a:ext cx="3048000" cy="1498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 dirty="0"/>
            <a:t>for establishing a Realistic expectation &amp; Acceptance And faithful relation.</a:t>
          </a:r>
        </a:p>
      </dsp:txBody>
      <dsp:txXfrm>
        <a:off x="73164" y="108608"/>
        <a:ext cx="2901672" cy="1352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D51CD-CA3F-4319-9CB8-435B141DA77F}">
      <dsp:nvSpPr>
        <dsp:cNvPr id="0" name=""/>
        <dsp:cNvSpPr/>
      </dsp:nvSpPr>
      <dsp:spPr>
        <a:xfrm>
          <a:off x="7070525" y="2528066"/>
          <a:ext cx="741907" cy="1750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505"/>
              </a:lnTo>
              <a:lnTo>
                <a:pt x="741907" y="1641505"/>
              </a:lnTo>
              <a:lnTo>
                <a:pt x="741907" y="17509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1F362-B414-49CF-B3F0-70B8D35CD726}">
      <dsp:nvSpPr>
        <dsp:cNvPr id="0" name=""/>
        <dsp:cNvSpPr/>
      </dsp:nvSpPr>
      <dsp:spPr>
        <a:xfrm>
          <a:off x="6386104" y="2528066"/>
          <a:ext cx="684420" cy="1750949"/>
        </a:xfrm>
        <a:custGeom>
          <a:avLst/>
          <a:gdLst/>
          <a:ahLst/>
          <a:cxnLst/>
          <a:rect l="0" t="0" r="0" b="0"/>
          <a:pathLst>
            <a:path>
              <a:moveTo>
                <a:pt x="684420" y="0"/>
              </a:moveTo>
              <a:lnTo>
                <a:pt x="684420" y="1641505"/>
              </a:lnTo>
              <a:lnTo>
                <a:pt x="0" y="1641505"/>
              </a:lnTo>
              <a:lnTo>
                <a:pt x="0" y="17509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4E7B9-0C79-49B1-91E1-37E0F7C4A1D6}">
      <dsp:nvSpPr>
        <dsp:cNvPr id="0" name=""/>
        <dsp:cNvSpPr/>
      </dsp:nvSpPr>
      <dsp:spPr>
        <a:xfrm>
          <a:off x="4743959" y="931641"/>
          <a:ext cx="2326565" cy="846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794"/>
              </a:lnTo>
              <a:lnTo>
                <a:pt x="2326565" y="736794"/>
              </a:lnTo>
              <a:lnTo>
                <a:pt x="2326565" y="84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0D8FA-9508-4426-8DEC-1615581583DA}">
      <dsp:nvSpPr>
        <dsp:cNvPr id="0" name=""/>
        <dsp:cNvSpPr/>
      </dsp:nvSpPr>
      <dsp:spPr>
        <a:xfrm>
          <a:off x="2724297" y="2528066"/>
          <a:ext cx="2133608" cy="750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33"/>
              </a:lnTo>
              <a:lnTo>
                <a:pt x="2133608" y="640733"/>
              </a:lnTo>
              <a:lnTo>
                <a:pt x="2133608" y="7501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8D93C-AF80-4345-A15B-FAB4E7B1F1D2}">
      <dsp:nvSpPr>
        <dsp:cNvPr id="0" name=""/>
        <dsp:cNvSpPr/>
      </dsp:nvSpPr>
      <dsp:spPr>
        <a:xfrm>
          <a:off x="2724297" y="2528066"/>
          <a:ext cx="711202" cy="750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33"/>
              </a:lnTo>
              <a:lnTo>
                <a:pt x="711202" y="640733"/>
              </a:lnTo>
              <a:lnTo>
                <a:pt x="711202" y="7501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D457A-7680-4176-85C3-B31A46D0BBA8}">
      <dsp:nvSpPr>
        <dsp:cNvPr id="0" name=""/>
        <dsp:cNvSpPr/>
      </dsp:nvSpPr>
      <dsp:spPr>
        <a:xfrm>
          <a:off x="1960853" y="2528066"/>
          <a:ext cx="763444" cy="745592"/>
        </a:xfrm>
        <a:custGeom>
          <a:avLst/>
          <a:gdLst/>
          <a:ahLst/>
          <a:cxnLst/>
          <a:rect l="0" t="0" r="0" b="0"/>
          <a:pathLst>
            <a:path>
              <a:moveTo>
                <a:pt x="763444" y="0"/>
              </a:moveTo>
              <a:lnTo>
                <a:pt x="763444" y="636149"/>
              </a:lnTo>
              <a:lnTo>
                <a:pt x="0" y="636149"/>
              </a:lnTo>
              <a:lnTo>
                <a:pt x="0" y="7455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AF80D-2C2B-44DA-952D-8A2A7844B2DA}">
      <dsp:nvSpPr>
        <dsp:cNvPr id="0" name=""/>
        <dsp:cNvSpPr/>
      </dsp:nvSpPr>
      <dsp:spPr>
        <a:xfrm>
          <a:off x="617483" y="2528066"/>
          <a:ext cx="2106814" cy="745585"/>
        </a:xfrm>
        <a:custGeom>
          <a:avLst/>
          <a:gdLst/>
          <a:ahLst/>
          <a:cxnLst/>
          <a:rect l="0" t="0" r="0" b="0"/>
          <a:pathLst>
            <a:path>
              <a:moveTo>
                <a:pt x="2106814" y="0"/>
              </a:moveTo>
              <a:lnTo>
                <a:pt x="2106814" y="636141"/>
              </a:lnTo>
              <a:lnTo>
                <a:pt x="0" y="636141"/>
              </a:lnTo>
              <a:lnTo>
                <a:pt x="0" y="7455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A59DC-7F70-4488-BB25-B25CF3C65FC0}">
      <dsp:nvSpPr>
        <dsp:cNvPr id="0" name=""/>
        <dsp:cNvSpPr/>
      </dsp:nvSpPr>
      <dsp:spPr>
        <a:xfrm>
          <a:off x="2724297" y="931641"/>
          <a:ext cx="2019662" cy="846237"/>
        </a:xfrm>
        <a:custGeom>
          <a:avLst/>
          <a:gdLst/>
          <a:ahLst/>
          <a:cxnLst/>
          <a:rect l="0" t="0" r="0" b="0"/>
          <a:pathLst>
            <a:path>
              <a:moveTo>
                <a:pt x="2019662" y="0"/>
              </a:moveTo>
              <a:lnTo>
                <a:pt x="2019662" y="736794"/>
              </a:lnTo>
              <a:lnTo>
                <a:pt x="0" y="736794"/>
              </a:lnTo>
              <a:lnTo>
                <a:pt x="0" y="84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C3606-9E37-4FBC-A473-1553FCAFAA07}">
      <dsp:nvSpPr>
        <dsp:cNvPr id="0" name=""/>
        <dsp:cNvSpPr/>
      </dsp:nvSpPr>
      <dsp:spPr>
        <a:xfrm>
          <a:off x="3397957" y="39391"/>
          <a:ext cx="2692003" cy="892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04D2C-D306-479C-9DED-CA916CEEE24B}">
      <dsp:nvSpPr>
        <dsp:cNvPr id="0" name=""/>
        <dsp:cNvSpPr/>
      </dsp:nvSpPr>
      <dsp:spPr>
        <a:xfrm>
          <a:off x="3529224" y="164094"/>
          <a:ext cx="2692003" cy="892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Re-do Cases</a:t>
          </a:r>
        </a:p>
      </dsp:txBody>
      <dsp:txXfrm>
        <a:off x="3555357" y="190227"/>
        <a:ext cx="2639737" cy="839984"/>
      </dsp:txXfrm>
    </dsp:sp>
    <dsp:sp modelId="{1DADF2C7-3062-4A3C-B40D-D126F48CDBEA}">
      <dsp:nvSpPr>
        <dsp:cNvPr id="0" name=""/>
        <dsp:cNvSpPr/>
      </dsp:nvSpPr>
      <dsp:spPr>
        <a:xfrm>
          <a:off x="2133598" y="1777879"/>
          <a:ext cx="1181397" cy="75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B27FE-5C8E-4EAF-8965-67B2462AE3FE}">
      <dsp:nvSpPr>
        <dsp:cNvPr id="0" name=""/>
        <dsp:cNvSpPr/>
      </dsp:nvSpPr>
      <dsp:spPr>
        <a:xfrm>
          <a:off x="2264864" y="1902582"/>
          <a:ext cx="1181397" cy="75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>
              <a:solidFill>
                <a:srgbClr val="C00000"/>
              </a:solidFill>
            </a:rPr>
            <a:t>Single stage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(</a:t>
          </a:r>
          <a:r>
            <a:rPr lang="en-US" sz="800" kern="1200" dirty="0"/>
            <a:t>Minimal scar &amp; </a:t>
          </a:r>
          <a:r>
            <a:rPr lang="en-US" sz="800" kern="1200" dirty="0" err="1"/>
            <a:t>Chordee</a:t>
          </a:r>
          <a:r>
            <a:rPr lang="en-US" sz="800" kern="1200" dirty="0"/>
            <a:t> with urethral plate) </a:t>
          </a:r>
          <a:endParaRPr lang="en-US" sz="800" kern="1200" dirty="0">
            <a:solidFill>
              <a:srgbClr val="C00000"/>
            </a:solidFill>
          </a:endParaRPr>
        </a:p>
      </dsp:txBody>
      <dsp:txXfrm>
        <a:off x="2286836" y="1924554"/>
        <a:ext cx="1137453" cy="706243"/>
      </dsp:txXfrm>
    </dsp:sp>
    <dsp:sp modelId="{E0364980-6F37-4F1D-A814-27FB3481FE78}">
      <dsp:nvSpPr>
        <dsp:cNvPr id="0" name=""/>
        <dsp:cNvSpPr/>
      </dsp:nvSpPr>
      <dsp:spPr>
        <a:xfrm>
          <a:off x="26784" y="3273652"/>
          <a:ext cx="1181397" cy="75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C8CD6-C6F4-402C-A697-AD76B3892560}">
      <dsp:nvSpPr>
        <dsp:cNvPr id="0" name=""/>
        <dsp:cNvSpPr/>
      </dsp:nvSpPr>
      <dsp:spPr>
        <a:xfrm>
          <a:off x="158050" y="3398355"/>
          <a:ext cx="1181397" cy="75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C00000"/>
              </a:solidFill>
            </a:rPr>
            <a:t>Snodgrass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(Urethral plate Healthy , wide[&gt;8mm], supple</a:t>
          </a:r>
        </a:p>
      </dsp:txBody>
      <dsp:txXfrm>
        <a:off x="180022" y="3420327"/>
        <a:ext cx="1137453" cy="706243"/>
      </dsp:txXfrm>
    </dsp:sp>
    <dsp:sp modelId="{26833FF3-9177-43BF-9421-715199021DB6}">
      <dsp:nvSpPr>
        <dsp:cNvPr id="0" name=""/>
        <dsp:cNvSpPr/>
      </dsp:nvSpPr>
      <dsp:spPr>
        <a:xfrm>
          <a:off x="1370154" y="3273659"/>
          <a:ext cx="1181397" cy="75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7BBC9-7927-432D-A57B-FAD16E06DDB1}">
      <dsp:nvSpPr>
        <dsp:cNvPr id="0" name=""/>
        <dsp:cNvSpPr/>
      </dsp:nvSpPr>
      <dsp:spPr>
        <a:xfrm>
          <a:off x="1501420" y="3398362"/>
          <a:ext cx="1181397" cy="75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rgbClr val="C00000"/>
              </a:solidFill>
            </a:rPr>
            <a:t>Snodgraft</a:t>
          </a:r>
          <a:endParaRPr lang="en-US" sz="1400" b="1" kern="1200" dirty="0">
            <a:solidFill>
              <a:srgbClr val="C000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( Healthy but narrow UP)</a:t>
          </a:r>
        </a:p>
      </dsp:txBody>
      <dsp:txXfrm>
        <a:off x="1523392" y="3420334"/>
        <a:ext cx="1137453" cy="706243"/>
      </dsp:txXfrm>
    </dsp:sp>
    <dsp:sp modelId="{524EB501-C00B-4A7D-A3FC-6E834D51ABFC}">
      <dsp:nvSpPr>
        <dsp:cNvPr id="0" name=""/>
        <dsp:cNvSpPr/>
      </dsp:nvSpPr>
      <dsp:spPr>
        <a:xfrm>
          <a:off x="2844801" y="3278243"/>
          <a:ext cx="1181397" cy="75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71601-299E-44B9-AF8D-5B0703ECCD72}">
      <dsp:nvSpPr>
        <dsp:cNvPr id="0" name=""/>
        <dsp:cNvSpPr/>
      </dsp:nvSpPr>
      <dsp:spPr>
        <a:xfrm>
          <a:off x="2976067" y="3402946"/>
          <a:ext cx="1181397" cy="75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C00000"/>
              </a:solidFill>
            </a:rPr>
            <a:t>Methew/</a:t>
          </a:r>
          <a:r>
            <a:rPr lang="en-US" sz="1100" b="1" kern="1200" dirty="0" err="1">
              <a:solidFill>
                <a:srgbClr val="C00000"/>
              </a:solidFill>
            </a:rPr>
            <a:t>Hadidi</a:t>
          </a:r>
          <a:r>
            <a:rPr lang="en-US" sz="1100" b="1" kern="1200" dirty="0">
              <a:solidFill>
                <a:srgbClr val="C00000"/>
              </a:solidFill>
            </a:rPr>
            <a:t>  </a:t>
          </a:r>
          <a:r>
            <a:rPr lang="en-US" sz="800" kern="1200" dirty="0">
              <a:solidFill>
                <a:schemeClr val="tx1"/>
              </a:solidFill>
            </a:rPr>
            <a:t>(Distal Meatus, narrow plate, Proximal ventral skin healthy)</a:t>
          </a:r>
        </a:p>
      </dsp:txBody>
      <dsp:txXfrm>
        <a:off x="2998039" y="3424918"/>
        <a:ext cx="1137453" cy="706243"/>
      </dsp:txXfrm>
    </dsp:sp>
    <dsp:sp modelId="{10E758E0-B48A-48FE-B61C-DBD328F70336}">
      <dsp:nvSpPr>
        <dsp:cNvPr id="0" name=""/>
        <dsp:cNvSpPr/>
      </dsp:nvSpPr>
      <dsp:spPr>
        <a:xfrm>
          <a:off x="4267206" y="3278243"/>
          <a:ext cx="1181397" cy="75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11753-9D05-4C5A-ADBB-26580F018265}">
      <dsp:nvSpPr>
        <dsp:cNvPr id="0" name=""/>
        <dsp:cNvSpPr/>
      </dsp:nvSpPr>
      <dsp:spPr>
        <a:xfrm>
          <a:off x="4398472" y="3402946"/>
          <a:ext cx="1181397" cy="75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solidFill>
                <a:srgbClr val="C00000"/>
              </a:solidFill>
            </a:rPr>
            <a:t>Onlay</a:t>
          </a:r>
          <a:r>
            <a:rPr lang="en-US" sz="1100" b="1" kern="1200" dirty="0">
              <a:solidFill>
                <a:srgbClr val="C00000"/>
              </a:solidFill>
            </a:rPr>
            <a:t> Graft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(Narrow urethral plate with adequate </a:t>
          </a:r>
          <a:r>
            <a:rPr lang="en-US" sz="900" kern="1200" dirty="0" err="1"/>
            <a:t>prepuceal</a:t>
          </a:r>
          <a:r>
            <a:rPr lang="en-US" sz="900" kern="1200" dirty="0"/>
            <a:t> skin)</a:t>
          </a:r>
        </a:p>
      </dsp:txBody>
      <dsp:txXfrm>
        <a:off x="4420444" y="3424918"/>
        <a:ext cx="1137453" cy="706243"/>
      </dsp:txXfrm>
    </dsp:sp>
    <dsp:sp modelId="{57CBDAB2-D436-4F34-85BD-A82B8C38CBBA}">
      <dsp:nvSpPr>
        <dsp:cNvPr id="0" name=""/>
        <dsp:cNvSpPr/>
      </dsp:nvSpPr>
      <dsp:spPr>
        <a:xfrm>
          <a:off x="6479826" y="1777879"/>
          <a:ext cx="1181397" cy="75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FFB1E-4B4C-482D-8446-40EAD8477DA7}">
      <dsp:nvSpPr>
        <dsp:cNvPr id="0" name=""/>
        <dsp:cNvSpPr/>
      </dsp:nvSpPr>
      <dsp:spPr>
        <a:xfrm>
          <a:off x="6611092" y="1902582"/>
          <a:ext cx="1181397" cy="75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C00000"/>
              </a:solidFill>
            </a:rPr>
            <a:t>Multi stage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(Bad scar, severe </a:t>
          </a:r>
          <a:r>
            <a:rPr lang="en-US" sz="900" kern="1200" dirty="0" err="1"/>
            <a:t>chordee</a:t>
          </a:r>
          <a:r>
            <a:rPr lang="en-US" sz="900" kern="1200" dirty="0"/>
            <a:t>, loss of urethral plate &amp; multiple strictures)</a:t>
          </a:r>
        </a:p>
      </dsp:txBody>
      <dsp:txXfrm>
        <a:off x="6633064" y="1924554"/>
        <a:ext cx="1137453" cy="706243"/>
      </dsp:txXfrm>
    </dsp:sp>
    <dsp:sp modelId="{BB40A22B-C6E3-47D0-8F12-DF5B151D21FE}">
      <dsp:nvSpPr>
        <dsp:cNvPr id="0" name=""/>
        <dsp:cNvSpPr/>
      </dsp:nvSpPr>
      <dsp:spPr>
        <a:xfrm>
          <a:off x="5795406" y="4279016"/>
          <a:ext cx="1181397" cy="75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80429-4C7B-43C4-86D6-97DDC4A07F89}">
      <dsp:nvSpPr>
        <dsp:cNvPr id="0" name=""/>
        <dsp:cNvSpPr/>
      </dsp:nvSpPr>
      <dsp:spPr>
        <a:xfrm>
          <a:off x="5926672" y="4403719"/>
          <a:ext cx="1181397" cy="75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C00000"/>
              </a:solidFill>
            </a:rPr>
            <a:t>Stage 1- </a:t>
          </a:r>
          <a:r>
            <a:rPr lang="en-US" sz="1000" kern="1200" dirty="0"/>
            <a:t>Excision of scar, Correction of </a:t>
          </a:r>
          <a:r>
            <a:rPr lang="en-US" sz="1000" kern="1200" dirty="0" err="1"/>
            <a:t>chordee</a:t>
          </a:r>
          <a:r>
            <a:rPr lang="en-US" sz="1000" kern="1200" dirty="0"/>
            <a:t> &amp; BMG graft</a:t>
          </a:r>
        </a:p>
      </dsp:txBody>
      <dsp:txXfrm>
        <a:off x="5948644" y="4425691"/>
        <a:ext cx="1137453" cy="706243"/>
      </dsp:txXfrm>
    </dsp:sp>
    <dsp:sp modelId="{DBE889E3-C1BC-4CBE-83BE-EC7D8AC6CD6E}">
      <dsp:nvSpPr>
        <dsp:cNvPr id="0" name=""/>
        <dsp:cNvSpPr/>
      </dsp:nvSpPr>
      <dsp:spPr>
        <a:xfrm>
          <a:off x="7221733" y="4279016"/>
          <a:ext cx="1181397" cy="75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5A438-F937-41AD-9534-5D8D693CC00F}">
      <dsp:nvSpPr>
        <dsp:cNvPr id="0" name=""/>
        <dsp:cNvSpPr/>
      </dsp:nvSpPr>
      <dsp:spPr>
        <a:xfrm>
          <a:off x="7353000" y="4403719"/>
          <a:ext cx="1181397" cy="750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</a:rPr>
            <a:t>Stage 2- </a:t>
          </a:r>
          <a:r>
            <a:rPr lang="en-US" sz="1300" kern="1200" dirty="0"/>
            <a:t>Neo-urethra with grafted plate</a:t>
          </a:r>
        </a:p>
      </dsp:txBody>
      <dsp:txXfrm>
        <a:off x="7374972" y="4425691"/>
        <a:ext cx="1137453" cy="706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B8E46-61FD-46CC-BB2A-D1025B9AB680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4B588-60CD-40AF-85B9-3128EC3514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1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7030A0"/>
                </a:solidFill>
              </a:rPr>
              <a:t>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91-33B2-4312-9D9B-75262398EC0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4B588-60CD-40AF-85B9-3128EC3514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4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4B588-60CD-40AF-85B9-3128EC3514A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9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ownloads\1-5814a35633BISMILLA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23850"/>
            <a:ext cx="86106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4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Pitfalls or challenges of redo surgery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Lack of past surgical history in detailed-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Loss of virginity/Inadequacy of urethral plate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Unavailability of well vascularized native tissues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Bad scars.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Pt &amp;/or parents compliance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21336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>
                <a:solidFill>
                  <a:srgbClr val="0070C0"/>
                </a:solidFill>
              </a:rPr>
              <a:t>initial features of </a:t>
            </a:r>
            <a:r>
              <a:rPr lang="en-US" dirty="0" err="1">
                <a:solidFill>
                  <a:srgbClr val="0070C0"/>
                </a:solidFill>
              </a:rPr>
              <a:t>hypospadias</a:t>
            </a: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lphaLcPeriod"/>
            </a:pPr>
            <a:r>
              <a:rPr lang="en-US" dirty="0">
                <a:solidFill>
                  <a:srgbClr val="0070C0"/>
                </a:solidFill>
              </a:rPr>
              <a:t>Applied procedure</a:t>
            </a:r>
          </a:p>
          <a:p>
            <a:pPr marL="342900" indent="-342900">
              <a:buAutoNum type="alphaLcPeriod"/>
            </a:pPr>
            <a:r>
              <a:rPr lang="en-US" dirty="0">
                <a:solidFill>
                  <a:srgbClr val="0070C0"/>
                </a:solidFill>
              </a:rPr>
              <a:t>Detailed OT note(operative difficulties/problems)</a:t>
            </a:r>
          </a:p>
          <a:p>
            <a:pPr marL="342900" indent="-342900">
              <a:buAutoNum type="alphaLcPeriod"/>
            </a:pPr>
            <a:r>
              <a:rPr lang="en-US" dirty="0">
                <a:solidFill>
                  <a:srgbClr val="0070C0"/>
                </a:solidFill>
              </a:rPr>
              <a:t>Possible causes of failure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934200" y="2286000"/>
            <a:ext cx="0" cy="1255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0800000" flipV="1">
            <a:off x="3733800" y="5867400"/>
            <a:ext cx="39624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(</a:t>
            </a:r>
            <a:r>
              <a:rPr lang="en-US" b="1" i="1" dirty="0" err="1">
                <a:solidFill>
                  <a:schemeClr val="accent2"/>
                </a:solidFill>
              </a:rPr>
              <a:t>Gianantonio,M</a:t>
            </a:r>
            <a:r>
              <a:rPr lang="en-US" b="1" i="1" dirty="0">
                <a:solidFill>
                  <a:schemeClr val="accent2"/>
                </a:solidFill>
              </a:rPr>
              <a:t>. 2006)</a:t>
            </a:r>
          </a:p>
        </p:txBody>
      </p:sp>
    </p:spTree>
    <p:extLst>
      <p:ext uri="{BB962C8B-B14F-4D97-AF65-F5344CB8AC3E}">
        <p14:creationId xmlns:p14="http://schemas.microsoft.com/office/powerpoint/2010/main" val="68599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Planning for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Step 1:-a) Critical analysis of presenting </a:t>
            </a:r>
            <a:r>
              <a:rPr lang="en-US" sz="2400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Anatomic</a:t>
            </a:r>
            <a:r>
              <a:rPr lang="en-US" sz="2400" i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u="sng" dirty="0">
                <a:latin typeface="Arial" pitchFamily="34" charset="0"/>
                <a:cs typeface="Arial" pitchFamily="34" charset="0"/>
              </a:rPr>
              <a:t>features.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2286000"/>
            <a:ext cx="4800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Meatus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perimeatal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tissue</a:t>
            </a:r>
          </a:p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Urethral plate</a:t>
            </a:r>
          </a:p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No of fistulas</a:t>
            </a:r>
          </a:p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Contour &amp; configuration of  glans</a:t>
            </a:r>
          </a:p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Assessment of residual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chordee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Penile skin amount &amp; quality (texture, supple)</a:t>
            </a:r>
          </a:p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Amount of scar (where &amp; how much)</a:t>
            </a:r>
          </a:p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Availability and vascularity of native tissue</a:t>
            </a:r>
          </a:p>
          <a:p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2895600" cy="365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05000" y="5040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Fistula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3974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fistula1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2819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F0"/>
                </a:solidFill>
              </a:rPr>
              <a:t>meatus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Scar tissue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0" y="3874532"/>
            <a:ext cx="228600" cy="1640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0" y="4636532"/>
            <a:ext cx="76200" cy="3926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38400" y="6106028"/>
            <a:ext cx="6477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Jone</a:t>
            </a:r>
            <a:r>
              <a:rPr lang="en-US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 Park, </a:t>
            </a:r>
            <a:r>
              <a:rPr lang="en-US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Devid</a:t>
            </a:r>
            <a:r>
              <a:rPr lang="en-US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 Bloom operative </a:t>
            </a:r>
            <a:r>
              <a:rPr lang="en-US" i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ped</a:t>
            </a:r>
            <a:r>
              <a:rPr lang="en-US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 Surgery, 2012.)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of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2:-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676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Counseling with parents &amp; patient.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2438400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dirty="0"/>
              <a:t>   </a:t>
            </a:r>
            <a:r>
              <a:rPr lang="en-US" sz="2400" dirty="0"/>
              <a:t>Problems with likely etiology</a:t>
            </a:r>
          </a:p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i="1" dirty="0">
                <a:solidFill>
                  <a:schemeClr val="accent2"/>
                </a:solidFill>
              </a:rPr>
              <a:t>   Pros &amp; Cons of the scenarios</a:t>
            </a:r>
          </a:p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i="1" dirty="0"/>
              <a:t>  what you want to do diagrammatically</a:t>
            </a:r>
          </a:p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i="1" dirty="0"/>
              <a:t>   Probable complications with the views of corrective scope</a:t>
            </a:r>
          </a:p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i="1" dirty="0"/>
              <a:t>   Sometimes needs to give proper guideline for special center/ Expert surgeon </a:t>
            </a:r>
          </a:p>
          <a:p>
            <a:pPr>
              <a:buClr>
                <a:srgbClr val="CC00CC"/>
              </a:buClr>
            </a:pPr>
            <a:endParaRPr lang="en-US" sz="2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15609140"/>
              </p:ext>
            </p:extLst>
          </p:nvPr>
        </p:nvGraphicFramePr>
        <p:xfrm>
          <a:off x="609600" y="3276600"/>
          <a:ext cx="3048000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14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of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3:- </a:t>
            </a:r>
            <a:r>
              <a:rPr lang="en-US" sz="2800" b="1" dirty="0"/>
              <a:t>Surgical correction of defects.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362200"/>
            <a:ext cx="6370320" cy="3662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/>
              <a:t>Surgery should be done by an Expert &amp; well acquainted </a:t>
            </a:r>
            <a:r>
              <a:rPr lang="en-US" sz="2400" dirty="0" err="1"/>
              <a:t>hypospadic</a:t>
            </a:r>
            <a:r>
              <a:rPr lang="en-US" sz="2400" dirty="0"/>
              <a:t> surgeon </a:t>
            </a:r>
            <a:r>
              <a:rPr lang="en-US" sz="2000" b="1" i="1" dirty="0">
                <a:solidFill>
                  <a:schemeClr val="accent2"/>
                </a:solidFill>
              </a:rPr>
              <a:t>(who have a good learning curve &amp; usually do at least 30-40 cases/ year.)</a:t>
            </a:r>
          </a:p>
          <a:p>
            <a:pPr>
              <a:buClr>
                <a:srgbClr val="CC00CC"/>
              </a:buClr>
            </a:pPr>
            <a:r>
              <a:rPr lang="en-US" sz="2000" b="1" i="1" dirty="0">
                <a:solidFill>
                  <a:schemeClr val="accent2"/>
                </a:solidFill>
              </a:rPr>
              <a:t> </a:t>
            </a:r>
          </a:p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/>
              <a:t>High maintenance of the ideal “</a:t>
            </a:r>
            <a:r>
              <a:rPr lang="en-US" sz="2400" b="1" i="1" dirty="0"/>
              <a:t>principles of hypospadias surgery</a:t>
            </a:r>
            <a:r>
              <a:rPr lang="en-US" sz="2400" i="1" dirty="0"/>
              <a:t>”</a:t>
            </a:r>
            <a:r>
              <a:rPr lang="en-US" sz="2400" dirty="0"/>
              <a:t> like</a:t>
            </a:r>
          </a:p>
          <a:p>
            <a:pPr>
              <a:buClr>
                <a:srgbClr val="CC00CC"/>
              </a:buClr>
            </a:pPr>
            <a:endParaRPr lang="en-US" sz="2400" dirty="0"/>
          </a:p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/>
              <a:t>Try to salvage </a:t>
            </a:r>
            <a:r>
              <a:rPr lang="en-US" sz="2400" b="1" i="1" dirty="0"/>
              <a:t>urethral plate </a:t>
            </a:r>
            <a:r>
              <a:rPr lang="en-US" sz="2400" dirty="0"/>
              <a:t>or sometimes native skin is used for </a:t>
            </a:r>
            <a:r>
              <a:rPr lang="en-US" sz="2400" dirty="0" err="1"/>
              <a:t>neourethra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6400800"/>
            <a:ext cx="212121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W. Snodgrass 2010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741920" y="2362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2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18" y="82296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Planning of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97" y="814450"/>
            <a:ext cx="4110333" cy="4525963"/>
          </a:xfrm>
        </p:spPr>
        <p:txBody>
          <a:bodyPr/>
          <a:lstStyle/>
          <a:p>
            <a:r>
              <a:rPr lang="en-US" dirty="0"/>
              <a:t>Step 3:-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799" y="1476059"/>
            <a:ext cx="4038601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800" dirty="0"/>
              <a:t>Urethral plate- healthy, non scared, supple, &amp;  wide &gt; 8mm: </a:t>
            </a:r>
            <a:r>
              <a:rPr lang="en-US" sz="2800" dirty="0" err="1"/>
              <a:t>Neourethra</a:t>
            </a:r>
            <a:r>
              <a:rPr lang="en-US" sz="2800" dirty="0"/>
              <a:t> by Snodgrass procedure</a:t>
            </a:r>
          </a:p>
          <a:p>
            <a:pPr>
              <a:buClr>
                <a:srgbClr val="CC00CC"/>
              </a:buClr>
            </a:pPr>
            <a:endParaRPr lang="en-US" sz="2800" dirty="0"/>
          </a:p>
          <a:p>
            <a:pPr marL="342900" indent="-34290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800" dirty="0"/>
              <a:t> Urethral plate- narrow, healthy :Graft augmented Snodgrass or “</a:t>
            </a:r>
            <a:r>
              <a:rPr lang="en-US" sz="2800" dirty="0" err="1"/>
              <a:t>Snod-graft”procedure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1622" y="6308151"/>
            <a:ext cx="2650178" cy="6155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2"/>
                </a:solidFill>
              </a:rPr>
              <a:t>(</a:t>
            </a:r>
            <a:r>
              <a:rPr lang="en-US" sz="1600" b="1" i="1" dirty="0" err="1">
                <a:solidFill>
                  <a:schemeClr val="accent2"/>
                </a:solidFill>
              </a:rPr>
              <a:t>Hyes</a:t>
            </a:r>
            <a:r>
              <a:rPr lang="en-US" sz="1600" b="1" i="1" dirty="0">
                <a:solidFill>
                  <a:schemeClr val="accent2"/>
                </a:solidFill>
              </a:rPr>
              <a:t> MC &amp; Malone 19999)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26311" y="468868"/>
            <a:ext cx="656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814450"/>
            <a:ext cx="2270501" cy="2932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81799" y="3101078"/>
            <a:ext cx="226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Wide &amp; Healthy </a:t>
            </a:r>
            <a:r>
              <a:rPr lang="en-US" dirty="0" err="1">
                <a:solidFill>
                  <a:srgbClr val="FFFF00"/>
                </a:solidFill>
              </a:rPr>
              <a:t>Urolethium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467599" y="1905000"/>
            <a:ext cx="304801" cy="1196078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5" y="3346753"/>
            <a:ext cx="2467510" cy="2906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81300"/>
            <a:ext cx="2236431" cy="27432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5562600" y="4572000"/>
            <a:ext cx="2438400" cy="580900"/>
          </a:xfrm>
          <a:prstGeom prst="straightConnector1">
            <a:avLst/>
          </a:prstGeom>
          <a:ln w="444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91199" y="537121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Buccal</a:t>
            </a:r>
            <a:r>
              <a:rPr lang="en-US" b="1" dirty="0">
                <a:solidFill>
                  <a:srgbClr val="FFFF00"/>
                </a:solidFill>
              </a:rPr>
              <a:t> Mucosa</a:t>
            </a:r>
          </a:p>
        </p:txBody>
      </p:sp>
    </p:spTree>
    <p:extLst>
      <p:ext uri="{BB962C8B-B14F-4D97-AF65-F5344CB8AC3E}">
        <p14:creationId xmlns:p14="http://schemas.microsoft.com/office/powerpoint/2010/main" val="1388998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of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 Step 3                                                        </a:t>
            </a:r>
            <a:r>
              <a:rPr lang="en-US" sz="2400" dirty="0"/>
              <a:t>cont.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209800"/>
            <a:ext cx="7848600" cy="295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/>
              <a:t> Distal </a:t>
            </a:r>
            <a:r>
              <a:rPr lang="en-US" sz="2800" dirty="0"/>
              <a:t>Meatus, narrow plate, Proximal ventral skin </a:t>
            </a:r>
            <a:r>
              <a:rPr lang="en-US" sz="2800" dirty="0" err="1"/>
              <a:t>healthy:Methew</a:t>
            </a:r>
            <a:r>
              <a:rPr lang="en-US" sz="2800" dirty="0"/>
              <a:t> procedure with </a:t>
            </a:r>
            <a:r>
              <a:rPr lang="en-US" sz="2800" dirty="0" err="1"/>
              <a:t>Hadidi</a:t>
            </a:r>
            <a:r>
              <a:rPr lang="en-US" sz="2800" dirty="0"/>
              <a:t> modification </a:t>
            </a:r>
          </a:p>
          <a:p>
            <a:pPr>
              <a:buClr>
                <a:srgbClr val="CC00CC"/>
              </a:buClr>
            </a:pPr>
            <a:endParaRPr lang="en-US" sz="2800" dirty="0"/>
          </a:p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800" dirty="0"/>
              <a:t> Some times where there is sufficient  </a:t>
            </a:r>
            <a:r>
              <a:rPr lang="en-US" sz="2800" dirty="0" err="1"/>
              <a:t>prepuchial</a:t>
            </a:r>
            <a:r>
              <a:rPr lang="en-US" sz="2800" dirty="0"/>
              <a:t> skin: </a:t>
            </a:r>
            <a:r>
              <a:rPr lang="en-US" sz="2800" dirty="0" err="1"/>
              <a:t>Onlay</a:t>
            </a:r>
            <a:r>
              <a:rPr lang="en-US" sz="2800" dirty="0"/>
              <a:t> graft may be useful .</a:t>
            </a:r>
          </a:p>
          <a:p>
            <a:pPr>
              <a:buClr>
                <a:srgbClr val="CC00CC"/>
              </a:buClr>
            </a:pPr>
            <a:endParaRPr lang="en-US" sz="2800" dirty="0"/>
          </a:p>
          <a:p>
            <a:pPr>
              <a:buClr>
                <a:srgbClr val="CC00CC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63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dirty="0"/>
              <a:t>Supporting the </a:t>
            </a:r>
            <a:r>
              <a:rPr lang="en-US" dirty="0" err="1"/>
              <a:t>neourethra</a:t>
            </a:r>
            <a:r>
              <a:rPr lang="en-US" dirty="0"/>
              <a:t> by well </a:t>
            </a:r>
            <a:r>
              <a:rPr lang="en-US" dirty="0" err="1"/>
              <a:t>vasculised</a:t>
            </a:r>
            <a:r>
              <a:rPr lang="en-US" dirty="0"/>
              <a:t> </a:t>
            </a:r>
            <a:r>
              <a:rPr lang="en-US" dirty="0" err="1"/>
              <a:t>dartos</a:t>
            </a:r>
            <a:r>
              <a:rPr lang="en-US" dirty="0"/>
              <a:t> or </a:t>
            </a:r>
            <a:r>
              <a:rPr lang="en-US" dirty="0" err="1"/>
              <a:t>spongious</a:t>
            </a:r>
            <a:r>
              <a:rPr lang="en-US" dirty="0"/>
              <a:t> tissue.</a:t>
            </a:r>
          </a:p>
          <a:p>
            <a:pPr marL="0" indent="0">
              <a:buClr>
                <a:srgbClr val="CC00CC"/>
              </a:buClr>
              <a:buNone/>
            </a:pPr>
            <a:endParaRPr lang="en-US" dirty="0"/>
          </a:p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dirty="0"/>
              <a:t> Penile coverage with acceptable </a:t>
            </a:r>
            <a:r>
              <a:rPr lang="en-US" dirty="0" err="1"/>
              <a:t>cosmesis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01161"/>
            <a:ext cx="2514600" cy="3845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79" y="3810000"/>
            <a:ext cx="2333972" cy="2998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4495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Supporting layer with </a:t>
            </a:r>
            <a:r>
              <a:rPr lang="en-US" dirty="0" err="1">
                <a:solidFill>
                  <a:srgbClr val="FFFF00"/>
                </a:solidFill>
              </a:rPr>
              <a:t>Spongious</a:t>
            </a:r>
            <a:r>
              <a:rPr lang="en-US" dirty="0">
                <a:solidFill>
                  <a:srgbClr val="FFFF00"/>
                </a:solidFill>
              </a:rPr>
              <a:t> Tissue</a:t>
            </a:r>
          </a:p>
        </p:txBody>
      </p:sp>
      <p:pic>
        <p:nvPicPr>
          <p:cNvPr id="1026" name="Picture 2" descr="I:\P1010052.jpg"/>
          <p:cNvPicPr>
            <a:picLocks noChangeAspect="1" noChangeArrowheads="1"/>
          </p:cNvPicPr>
          <p:nvPr/>
        </p:nvPicPr>
        <p:blipFill>
          <a:blip r:embed="rId4" cstate="print"/>
          <a:srcRect r="2513" b="-4444"/>
          <a:stretch>
            <a:fillRect/>
          </a:stretch>
        </p:blipFill>
        <p:spPr bwMode="auto">
          <a:xfrm>
            <a:off x="7010400" y="1447800"/>
            <a:ext cx="1694563" cy="23774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10400" y="3276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Tunica </a:t>
            </a:r>
            <a:r>
              <a:rPr lang="en-US" dirty="0" err="1"/>
              <a:t>vaginalis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7696200" y="3048000"/>
            <a:ext cx="381000" cy="228600"/>
          </a:xfrm>
          <a:prstGeom prst="straightConnector1">
            <a:avLst/>
          </a:prstGeom>
          <a:ln>
            <a:solidFill>
              <a:schemeClr val="bg1">
                <a:alpha val="98000"/>
              </a:schemeClr>
            </a:solidFill>
            <a:tailEnd type="arrow"/>
          </a:ln>
          <a:scene3d>
            <a:camera prst="orthographicFront"/>
            <a:lightRig rig="threePt" dir="t"/>
          </a:scene3d>
          <a:sp3d contourW="1905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22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of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r>
              <a:rPr lang="en-US" dirty="0"/>
              <a:t>In stage procedure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078" y="1752600"/>
            <a:ext cx="5379522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/>
              <a:t>Excise all scar tissues </a:t>
            </a:r>
          </a:p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/>
              <a:t>Correction of the </a:t>
            </a:r>
            <a:r>
              <a:rPr lang="en-US" sz="2400" dirty="0" err="1"/>
              <a:t>chordee</a:t>
            </a:r>
            <a:r>
              <a:rPr lang="en-US" sz="2400" dirty="0"/>
              <a:t> if needed</a:t>
            </a:r>
          </a:p>
          <a:p>
            <a:pPr>
              <a:buClr>
                <a:srgbClr val="CC00CC"/>
              </a:buClr>
            </a:pPr>
            <a:endParaRPr lang="en-US" sz="2400" dirty="0"/>
          </a:p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/>
              <a:t> take the </a:t>
            </a:r>
            <a:r>
              <a:rPr lang="en-US" sz="2400" dirty="0" err="1"/>
              <a:t>Buccal</a:t>
            </a:r>
            <a:r>
              <a:rPr lang="en-US" sz="2400" dirty="0"/>
              <a:t> mucosal graft as it has got potentiality of easy </a:t>
            </a:r>
            <a:r>
              <a:rPr lang="en-US" sz="2400" dirty="0" err="1"/>
              <a:t>neovuscularisation</a:t>
            </a:r>
            <a:r>
              <a:rPr lang="en-US" sz="2400" dirty="0"/>
              <a:t> &amp; malleable</a:t>
            </a:r>
          </a:p>
          <a:p>
            <a:pPr>
              <a:buClr>
                <a:srgbClr val="CC00CC"/>
              </a:buClr>
            </a:pPr>
            <a:endParaRPr lang="en-US" sz="2400" dirty="0"/>
          </a:p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/>
              <a:t>Can use the </a:t>
            </a:r>
            <a:r>
              <a:rPr lang="en-US" sz="2400" dirty="0" err="1"/>
              <a:t>testosteron</a:t>
            </a:r>
            <a:r>
              <a:rPr lang="en-US" sz="2400" dirty="0"/>
              <a:t> </a:t>
            </a:r>
            <a:r>
              <a:rPr lang="en-US" sz="2400" dirty="0" err="1"/>
              <a:t>emulssion</a:t>
            </a:r>
            <a:r>
              <a:rPr lang="en-US" sz="2400" dirty="0"/>
              <a:t> prior to </a:t>
            </a:r>
            <a:r>
              <a:rPr lang="en-US" sz="2400" dirty="0" err="1"/>
              <a:t>urethroplasty</a:t>
            </a:r>
            <a:r>
              <a:rPr lang="en-US" sz="2400" dirty="0"/>
              <a:t> for 3-4 </a:t>
            </a:r>
            <a:r>
              <a:rPr lang="en-US" sz="2400" dirty="0" err="1"/>
              <a:t>wks</a:t>
            </a:r>
            <a:endParaRPr lang="en-US" sz="2400" dirty="0"/>
          </a:p>
          <a:p>
            <a:pPr>
              <a:buClr>
                <a:srgbClr val="CC00CC"/>
              </a:buClr>
            </a:pPr>
            <a:endParaRPr lang="en-US" sz="2400" dirty="0"/>
          </a:p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/>
              <a:t>In 2</a:t>
            </a:r>
            <a:r>
              <a:rPr lang="en-US" sz="2400" baseline="30000" dirty="0"/>
              <a:t>nd</a:t>
            </a:r>
            <a:r>
              <a:rPr lang="en-US" sz="2400" dirty="0"/>
              <a:t> stage </a:t>
            </a:r>
            <a:r>
              <a:rPr lang="en-US" sz="2400" dirty="0" err="1"/>
              <a:t>Urethroplasty</a:t>
            </a:r>
            <a:r>
              <a:rPr lang="en-US" sz="2400" dirty="0"/>
              <a:t> with the grafted mucosa</a:t>
            </a:r>
          </a:p>
          <a:p>
            <a:r>
              <a:rPr lang="en-US" sz="2400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15000" y="613952"/>
            <a:ext cx="2743200" cy="2364379"/>
            <a:chOff x="-239982" y="108608"/>
            <a:chExt cx="3214818" cy="2006450"/>
          </a:xfrm>
        </p:grpSpPr>
        <p:sp>
          <p:nvSpPr>
            <p:cNvPr id="7" name="Rounded Rectangle 6"/>
            <p:cNvSpPr/>
            <p:nvPr/>
          </p:nvSpPr>
          <p:spPr>
            <a:xfrm>
              <a:off x="-239982" y="745616"/>
              <a:ext cx="3036217" cy="13694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285750" indent="-285750">
                <a:buClr>
                  <a:srgbClr val="CC00CC"/>
                </a:buClr>
                <a:buFont typeface="Arial" pitchFamily="34" charset="0"/>
                <a:buChar char="•"/>
              </a:pPr>
              <a:r>
                <a:rPr lang="en-US" sz="2000" dirty="0"/>
                <a:t>Excess scar tissues</a:t>
              </a:r>
            </a:p>
            <a:p>
              <a:pPr marL="285750" indent="-285750">
                <a:buClr>
                  <a:srgbClr val="CC00CC"/>
                </a:buClr>
                <a:buFont typeface="Arial" pitchFamily="34" charset="0"/>
                <a:buChar char="•"/>
              </a:pPr>
              <a:r>
                <a:rPr lang="en-US" sz="2000" dirty="0"/>
                <a:t>Moderate to severe </a:t>
              </a:r>
              <a:r>
                <a:rPr lang="en-US" sz="2000" dirty="0" err="1"/>
                <a:t>chordee</a:t>
              </a:r>
              <a:endParaRPr lang="en-US" sz="2000" dirty="0"/>
            </a:p>
            <a:p>
              <a:pPr marL="285750" indent="-285750">
                <a:buClr>
                  <a:srgbClr val="CC00CC"/>
                </a:buClr>
                <a:buFont typeface="Arial" pitchFamily="34" charset="0"/>
                <a:buChar char="•"/>
              </a:pPr>
              <a:r>
                <a:rPr lang="en-US" sz="2000" dirty="0"/>
                <a:t>Lack of native skin</a:t>
              </a: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73164" y="108608"/>
              <a:ext cx="2901672" cy="1352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b="1" i="1" kern="12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79095"/>
            <a:ext cx="2667000" cy="3711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6211669"/>
            <a:ext cx="44196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( </a:t>
            </a:r>
            <a:r>
              <a:rPr lang="en-US" i="1" dirty="0" err="1">
                <a:solidFill>
                  <a:schemeClr val="accent2"/>
                </a:solidFill>
              </a:rPr>
              <a:t>Bracka</a:t>
            </a:r>
            <a:r>
              <a:rPr lang="en-US" i="1" dirty="0">
                <a:solidFill>
                  <a:schemeClr val="accent2"/>
                </a:solidFill>
              </a:rPr>
              <a:t> A. 1995 and Snodgrass W.T. 2004)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Algorithm of Management plan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692666"/>
              </p:ext>
            </p:extLst>
          </p:nvPr>
        </p:nvGraphicFramePr>
        <p:xfrm>
          <a:off x="457200" y="12954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3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surgical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cs typeface="Times New Roman" pitchFamily="18" charset="0"/>
              </a:rPr>
              <a:t>Keep the stent &gt; 10 days</a:t>
            </a:r>
          </a:p>
          <a:p>
            <a:r>
              <a:rPr lang="en-US" b="1" dirty="0">
                <a:cs typeface="Times New Roman" pitchFamily="18" charset="0"/>
              </a:rPr>
              <a:t>Cheek the dressing on 5</a:t>
            </a:r>
            <a:r>
              <a:rPr lang="en-US" b="1" baseline="30000" dirty="0">
                <a:cs typeface="Times New Roman" pitchFamily="18" charset="0"/>
              </a:rPr>
              <a:t>th</a:t>
            </a:r>
            <a:r>
              <a:rPr lang="en-US" b="1" dirty="0">
                <a:cs typeface="Times New Roman" pitchFamily="18" charset="0"/>
              </a:rPr>
              <a:t> POD</a:t>
            </a:r>
          </a:p>
          <a:p>
            <a:r>
              <a:rPr lang="en-US" b="1" dirty="0">
                <a:cs typeface="Times New Roman" pitchFamily="18" charset="0"/>
              </a:rPr>
              <a:t>In case of graft try to keep grafted bed wet</a:t>
            </a:r>
          </a:p>
          <a:p>
            <a:r>
              <a:rPr lang="en-US" b="1" dirty="0">
                <a:cs typeface="Times New Roman" pitchFamily="18" charset="0"/>
              </a:rPr>
              <a:t>Parenteral antibiotic for at least 3 days</a:t>
            </a:r>
          </a:p>
          <a:p>
            <a:r>
              <a:rPr lang="en-US" b="1" dirty="0">
                <a:cs typeface="Times New Roman" pitchFamily="18" charset="0"/>
              </a:rPr>
              <a:t>Erection &amp; straining on defecation should be avoided</a:t>
            </a:r>
          </a:p>
          <a:p>
            <a:r>
              <a:rPr lang="en-US" b="1" dirty="0">
                <a:cs typeface="Times New Roman" pitchFamily="18" charset="0"/>
              </a:rPr>
              <a:t>Dilatation with </a:t>
            </a:r>
            <a:r>
              <a:rPr lang="en-US" b="1" dirty="0" err="1">
                <a:cs typeface="Times New Roman" pitchFamily="18" charset="0"/>
              </a:rPr>
              <a:t>Ramson</a:t>
            </a:r>
            <a:r>
              <a:rPr lang="en-US" b="1" dirty="0">
                <a:cs typeface="Times New Roman" pitchFamily="18" charset="0"/>
              </a:rPr>
              <a:t> feeding tube impregnated by low potential steroid ointment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9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:\new operative phooto\P101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" y="152400"/>
            <a:ext cx="9144000" cy="549918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 rot="20451985">
            <a:off x="507169" y="191898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Hypospadias World!!</a:t>
            </a:r>
          </a:p>
        </p:txBody>
      </p:sp>
    </p:spTree>
    <p:extLst>
      <p:ext uri="{BB962C8B-B14F-4D97-AF65-F5344CB8AC3E}">
        <p14:creationId xmlns:p14="http://schemas.microsoft.com/office/powerpoint/2010/main" val="546602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rgbClr val="FF0000"/>
                </a:solidFill>
              </a:rPr>
              <a:t>Early discharge of child with an apparent successful repair Without long term follow up may be just a way to sweep ‘problems under the carpet’.</a:t>
            </a:r>
          </a:p>
          <a:p>
            <a:r>
              <a:rPr lang="en-US" dirty="0"/>
              <a:t>Should be for prolonged period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342900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 err="1"/>
              <a:t>Meatal</a:t>
            </a:r>
            <a:r>
              <a:rPr lang="en-US" sz="2400" b="1" dirty="0"/>
              <a:t> status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/>
              <a:t>Urinary flow by clinically &amp; </a:t>
            </a:r>
            <a:r>
              <a:rPr lang="en-US" sz="2400" b="1" dirty="0" err="1"/>
              <a:t>uroflowmerty</a:t>
            </a:r>
            <a:endParaRPr lang="en-US" sz="2400" b="1" dirty="0"/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/>
              <a:t>Acceptability of </a:t>
            </a:r>
            <a:r>
              <a:rPr lang="en-US" sz="2400" b="1" dirty="0" err="1"/>
              <a:t>chordee</a:t>
            </a:r>
            <a:r>
              <a:rPr lang="en-US" sz="2400" b="1" dirty="0"/>
              <a:t> &lt; or&gt; 15-20 degree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/>
              <a:t>Cosmetic appearance of penis and external genitalia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/>
              <a:t>Further complication if any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399" y="6477561"/>
            <a:ext cx="456041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https//dol.org/10.1016/J.eururo.2006.02.014</a:t>
            </a:r>
            <a:r>
              <a:rPr lang="en-US" i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6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Lesions and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i="1" dirty="0"/>
              <a:t>Operation note in details with  all presenting features including per-operative difficulties in primary procedure should be mentioned</a:t>
            </a:r>
          </a:p>
          <a:p>
            <a:endParaRPr lang="en-US" b="1" i="1" dirty="0"/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i="1" dirty="0"/>
              <a:t>Hypospadias surgery should not be done by occasional operator (</a:t>
            </a:r>
            <a:r>
              <a:rPr lang="en-US" sz="2800" b="1" i="1" u="sng" dirty="0">
                <a:solidFill>
                  <a:srgbClr val="3366FF"/>
                </a:solidFill>
              </a:rPr>
              <a:t>30-40cases/yrs is desirable</a:t>
            </a:r>
            <a:r>
              <a:rPr lang="en-US" b="1" i="1" dirty="0"/>
              <a:t>) even more relevant for complex redo cases.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6096000"/>
            <a:ext cx="3640778" cy="6771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</a:rPr>
              <a:t>(Manzoni, G. </a:t>
            </a:r>
            <a:r>
              <a:rPr lang="en-US" sz="2000" b="1" i="1" dirty="0" err="1">
                <a:solidFill>
                  <a:schemeClr val="accent2"/>
                </a:solidFill>
              </a:rPr>
              <a:t>Bracka</a:t>
            </a:r>
            <a:r>
              <a:rPr lang="en-US" sz="2000" b="1" i="1" dirty="0">
                <a:solidFill>
                  <a:schemeClr val="accent2"/>
                </a:solidFill>
              </a:rPr>
              <a:t>, A. 2004)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42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CONVENTIONAL &amp; IDEAL OT NOTE</a:t>
            </a:r>
          </a:p>
        </p:txBody>
      </p:sp>
      <p:pic>
        <p:nvPicPr>
          <p:cNvPr id="4098" name="Picture 2" descr="C:\Users\ASUS\Desktop\Bad Ot Not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1800" y="2336801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ot NOTE IDE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7948" y="2266948"/>
            <a:ext cx="4114802" cy="30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US\Desktop\iDEAL oPERATING PROCED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4670" y="2537195"/>
            <a:ext cx="4114801" cy="26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41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Lesions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i="1" dirty="0"/>
              <a:t>Principles of </a:t>
            </a:r>
            <a:r>
              <a:rPr lang="en-US" b="1" i="1" dirty="0" err="1"/>
              <a:t>hypospadias</a:t>
            </a:r>
            <a:r>
              <a:rPr lang="en-US" b="1" i="1" dirty="0"/>
              <a:t> surgery should be strictly maintained.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i="1" dirty="0"/>
              <a:t>Should be done in skilled &amp; specialized center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i="1" dirty="0"/>
              <a:t>Critical analysis of features and operational</a:t>
            </a:r>
          </a:p>
          <a:p>
            <a:pPr>
              <a:buNone/>
            </a:pPr>
            <a:r>
              <a:rPr lang="en-US" b="1" i="1" dirty="0"/>
              <a:t>      mapping is essential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i="1" dirty="0"/>
              <a:t>Finally </a:t>
            </a:r>
            <a:r>
              <a:rPr lang="en-US" b="1" i="1" dirty="0" err="1"/>
              <a:t>hypospadias</a:t>
            </a:r>
            <a:r>
              <a:rPr lang="en-US" b="1" i="1" dirty="0"/>
              <a:t> surgeon should try to</a:t>
            </a:r>
          </a:p>
          <a:p>
            <a:pPr>
              <a:buNone/>
            </a:pPr>
            <a:r>
              <a:rPr lang="en-US" b="1" i="1" dirty="0"/>
              <a:t>     achieve ‘the long  learning curve’.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6248400"/>
            <a:ext cx="5715000" cy="6771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i="1" dirty="0">
                <a:solidFill>
                  <a:schemeClr val="accent2"/>
                </a:solidFill>
              </a:rPr>
              <a:t>Manzoni G, </a:t>
            </a:r>
            <a:r>
              <a:rPr lang="en-US" sz="2000" b="1" i="1" dirty="0" err="1">
                <a:solidFill>
                  <a:schemeClr val="accent2"/>
                </a:solidFill>
              </a:rPr>
              <a:t>Bragka</a:t>
            </a:r>
            <a:r>
              <a:rPr lang="en-US" sz="2000" b="1" i="1" dirty="0">
                <a:solidFill>
                  <a:schemeClr val="accent2"/>
                </a:solidFill>
              </a:rPr>
              <a:t> A. 2004, and </a:t>
            </a:r>
            <a:r>
              <a:rPr lang="en-US" sz="2000" b="1" i="1" dirty="0" err="1">
                <a:solidFill>
                  <a:schemeClr val="accent2"/>
                </a:solidFill>
              </a:rPr>
              <a:t>Hadidi</a:t>
            </a:r>
            <a:r>
              <a:rPr lang="en-US" sz="2000" b="1" i="1" dirty="0">
                <a:solidFill>
                  <a:schemeClr val="accent2"/>
                </a:solidFill>
              </a:rPr>
              <a:t> A` 2004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7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9"/>
            <a:ext cx="8229600" cy="682831"/>
          </a:xfrm>
        </p:spPr>
        <p:txBody>
          <a:bodyPr>
            <a:normAutofit fontScale="90000"/>
          </a:bodyPr>
          <a:lstStyle/>
          <a:p>
            <a:r>
              <a:rPr lang="en-US" dirty="0"/>
              <a:t>Re-do Surgery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" y="914400"/>
            <a:ext cx="2385950" cy="30112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57" y="1049977"/>
            <a:ext cx="2286000" cy="2821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57" y="4016614"/>
            <a:ext cx="2430483" cy="2828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" y="3888376"/>
            <a:ext cx="2254191" cy="308478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252357" y="2100740"/>
            <a:ext cx="838200" cy="197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Left Arrow 8"/>
          <p:cNvSpPr/>
          <p:nvPr/>
        </p:nvSpPr>
        <p:spPr>
          <a:xfrm>
            <a:off x="8305800" y="2590800"/>
            <a:ext cx="762000" cy="2209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flipV="1">
            <a:off x="5187042" y="5326748"/>
            <a:ext cx="1061358" cy="1040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:\APSB Presentation\IMG_20190111_0942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54" y="1130286"/>
            <a:ext cx="2853846" cy="22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APSB Presentation\IMG_20190111_1229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55" y="3744274"/>
            <a:ext cx="2320445" cy="310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/>
          <p:cNvSpPr/>
          <p:nvPr/>
        </p:nvSpPr>
        <p:spPr>
          <a:xfrm>
            <a:off x="2378554" y="5288649"/>
            <a:ext cx="1126646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18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ownloads\PhotoCollage_1561694501943 hy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2431535" y="2699889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Large fistula at corona with unsupported </a:t>
            </a:r>
            <a:r>
              <a:rPr lang="en-US" sz="3200" b="1" dirty="0" err="1">
                <a:solidFill>
                  <a:srgbClr val="FF0000"/>
                </a:solidFill>
              </a:rPr>
              <a:t>neourethra,wide</a:t>
            </a:r>
            <a:r>
              <a:rPr lang="en-US" sz="3200" b="1" dirty="0">
                <a:solidFill>
                  <a:srgbClr val="FF0000"/>
                </a:solidFill>
              </a:rPr>
              <a:t> plate</a:t>
            </a:r>
          </a:p>
        </p:txBody>
      </p:sp>
      <p:sp>
        <p:nvSpPr>
          <p:cNvPr id="3" name="Curved Up Arrow 2"/>
          <p:cNvSpPr/>
          <p:nvPr/>
        </p:nvSpPr>
        <p:spPr>
          <a:xfrm rot="15733058">
            <a:off x="5689422" y="2769219"/>
            <a:ext cx="2613646" cy="6362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rot="16200000">
            <a:off x="2088327" y="3021255"/>
            <a:ext cx="3477898" cy="6362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88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ownloads\PhotoCollage_1561732901005SNODGRA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2556301" y="2723347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Glans dehiscence with narrow but healthy urethral plate with </a:t>
            </a:r>
            <a:r>
              <a:rPr lang="en-US" sz="2800" b="1" dirty="0" err="1">
                <a:solidFill>
                  <a:srgbClr val="FF0000"/>
                </a:solidFill>
              </a:rPr>
              <a:t>chordee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53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UP-COOMING PRESENTATION</a:t>
            </a:r>
          </a:p>
        </p:txBody>
      </p:sp>
      <p:pic>
        <p:nvPicPr>
          <p:cNvPr id="1026" name="Picture 2" descr="C:\Users\ASUS\Downloads\imagesflyov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2" y="1371600"/>
            <a:ext cx="7147088" cy="53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182" y="16002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9900"/>
                </a:solidFill>
              </a:rPr>
              <a:t> ON LONG LEARNING CURVE OF HYPOSPADIAS JOURNEY </a:t>
            </a:r>
            <a:r>
              <a:rPr lang="en-US" sz="3200" b="1" dirty="0">
                <a:solidFill>
                  <a:srgbClr val="FF0000"/>
                </a:solidFill>
              </a:rPr>
              <a:t>(HIWAY)</a:t>
            </a:r>
            <a:r>
              <a:rPr lang="en-US" sz="3200" b="1" dirty="0">
                <a:solidFill>
                  <a:srgbClr val="FF99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724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BEF05"/>
                </a:solidFill>
              </a:rPr>
              <a:t>WHERE YOU STAND ?</a:t>
            </a:r>
          </a:p>
          <a:p>
            <a:pPr algn="ctr"/>
            <a:r>
              <a:rPr lang="en-US" sz="3200" b="1" dirty="0">
                <a:solidFill>
                  <a:srgbClr val="FBEF05"/>
                </a:solidFill>
              </a:rPr>
              <a:t>(AS A PEDIATRIC SURGEON)</a:t>
            </a:r>
          </a:p>
        </p:txBody>
      </p:sp>
    </p:spTree>
    <p:extLst>
      <p:ext uri="{BB962C8B-B14F-4D97-AF65-F5344CB8AC3E}">
        <p14:creationId xmlns:p14="http://schemas.microsoft.com/office/powerpoint/2010/main" val="130494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Re-do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Urethroplasty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Understanding and learning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438400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Presented by: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4038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Prof. Dr. </a:t>
            </a:r>
            <a:r>
              <a:rPr lang="en-US" sz="2400" b="1" dirty="0" err="1"/>
              <a:t>Samidur</a:t>
            </a:r>
            <a:r>
              <a:rPr lang="en-US" sz="2400" b="1" dirty="0"/>
              <a:t> </a:t>
            </a:r>
            <a:r>
              <a:rPr lang="en-US" sz="2400" b="1" dirty="0" err="1"/>
              <a:t>Rahman</a:t>
            </a:r>
            <a:endParaRPr lang="en-US" sz="2400" b="1" dirty="0"/>
          </a:p>
          <a:p>
            <a:r>
              <a:rPr lang="en-US" sz="2400" b="1" dirty="0"/>
              <a:t>Department of pediatric surgery</a:t>
            </a:r>
          </a:p>
          <a:p>
            <a:r>
              <a:rPr lang="en-US" sz="2400" b="1" dirty="0"/>
              <a:t>Dhaka Medical College, Dhaka</a:t>
            </a:r>
          </a:p>
        </p:txBody>
      </p:sp>
    </p:spTree>
    <p:extLst>
      <p:ext uri="{BB962C8B-B14F-4D97-AF65-F5344CB8AC3E}">
        <p14:creationId xmlns:p14="http://schemas.microsoft.com/office/powerpoint/2010/main" val="197314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Redo-</a:t>
            </a:r>
            <a:r>
              <a:rPr lang="en-US" dirty="0" err="1"/>
              <a:t>Urethroplasty</a:t>
            </a:r>
            <a:endParaRPr lang="en-US" dirty="0"/>
          </a:p>
        </p:txBody>
      </p:sp>
      <p:pic>
        <p:nvPicPr>
          <p:cNvPr id="2050" name="Picture 2" descr="I:\2011-08-14__front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4000" y="2743200"/>
            <a:ext cx="5080000" cy="32639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052" name="Picture 4" descr="C:\Users\Msi\Documents\ca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21" y="2514600"/>
            <a:ext cx="4645743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15000" y="2145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Redo-</a:t>
            </a:r>
            <a:r>
              <a:rPr lang="en-US" b="1" dirty="0" err="1"/>
              <a:t>Urethroplasty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676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</a:t>
            </a:r>
            <a:r>
              <a:rPr lang="en-US" dirty="0" err="1"/>
              <a:t>urethroplasty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200400"/>
            <a:ext cx="13049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343400"/>
            <a:ext cx="15621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772400" cy="1470025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Re-do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Urethroplasty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Wide variation of techniques for hypospadias surgery and diversities of result strongly indicates the hidden challenges of this topics.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When we need to do re-do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70037"/>
            <a:ext cx="3200400" cy="4525963"/>
          </a:xfrm>
        </p:spPr>
        <p:txBody>
          <a:bodyPr>
            <a:normAutofit/>
          </a:bodyPr>
          <a:lstStyle/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Failed hypospadias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Multiple fistulas </a:t>
            </a:r>
          </a:p>
          <a:p>
            <a:pPr marL="0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  (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specially at corona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400800"/>
            <a:ext cx="50292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C00CC"/>
                </a:solidFill>
              </a:rPr>
              <a:t>Myers JB </a:t>
            </a:r>
            <a:r>
              <a:rPr lang="en-US" sz="2000" i="1" dirty="0" err="1">
                <a:solidFill>
                  <a:srgbClr val="CC00CC"/>
                </a:solidFill>
              </a:rPr>
              <a:t>J.Urol</a:t>
            </a:r>
            <a:r>
              <a:rPr lang="en-US" sz="2000" i="1" dirty="0">
                <a:solidFill>
                  <a:srgbClr val="CC00CC"/>
                </a:solidFill>
              </a:rPr>
              <a:t> 2012, </a:t>
            </a:r>
            <a:r>
              <a:rPr lang="en-US" sz="2000" i="1" dirty="0" err="1">
                <a:solidFill>
                  <a:srgbClr val="CC00CC"/>
                </a:solidFill>
              </a:rPr>
              <a:t>Barbagli</a:t>
            </a:r>
            <a:r>
              <a:rPr lang="en-US" sz="2000" i="1" dirty="0">
                <a:solidFill>
                  <a:srgbClr val="CC00CC"/>
                </a:solidFill>
              </a:rPr>
              <a:t> G J. </a:t>
            </a:r>
            <a:r>
              <a:rPr lang="en-US" sz="2000" i="1" dirty="0" err="1">
                <a:solidFill>
                  <a:srgbClr val="CC00CC"/>
                </a:solidFill>
              </a:rPr>
              <a:t>Urol</a:t>
            </a:r>
            <a:r>
              <a:rPr lang="en-US" sz="2000" i="1" dirty="0">
                <a:solidFill>
                  <a:srgbClr val="CC00CC"/>
                </a:solidFill>
              </a:rPr>
              <a:t> 2010</a:t>
            </a:r>
          </a:p>
        </p:txBody>
      </p:sp>
      <p:pic>
        <p:nvPicPr>
          <p:cNvPr id="1026" name="Picture 2" descr="G:\redo\redo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24272"/>
            <a:ext cx="2895600" cy="36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si\Desktop\phone photos\Camera\IMG_20190323_152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544664"/>
            <a:ext cx="2737104" cy="33133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6200000">
            <a:off x="5993970" y="375353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Partial glance </a:t>
            </a:r>
            <a:r>
              <a:rPr lang="en-US" b="1" dirty="0" err="1"/>
              <a:t>dehicsence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10400" y="4343400"/>
            <a:ext cx="533400" cy="3048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54496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multiplefistulas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353300" y="5295900"/>
            <a:ext cx="609600" cy="381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010400" y="4734322"/>
            <a:ext cx="685800" cy="98067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4114800" cy="4572000"/>
          </a:xfrm>
        </p:spPr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Residual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chordee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Unsatisfactory esthetic appearance of external genitalia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257" y="11430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MG_20190516_105053  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0657" y="2380313"/>
            <a:ext cx="2286000" cy="3429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r"/>
            <a:r>
              <a:rPr lang="en-US" dirty="0">
                <a:latin typeface="Times New Roman" pitchFamily="18" charset="0"/>
                <a:cs typeface="Times New Roman" pitchFamily="18" charset="0"/>
              </a:rPr>
              <a:t>….continued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8800"/>
            <a:ext cx="4038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C00CC"/>
                </a:solidFill>
              </a:rPr>
              <a:t>Myers JB </a:t>
            </a:r>
            <a:r>
              <a:rPr lang="en-US" sz="2000" i="1" dirty="0" err="1">
                <a:solidFill>
                  <a:srgbClr val="CC00CC"/>
                </a:solidFill>
              </a:rPr>
              <a:t>J.Urol</a:t>
            </a:r>
            <a:r>
              <a:rPr lang="en-US" sz="2000" i="1" dirty="0">
                <a:solidFill>
                  <a:srgbClr val="CC00CC"/>
                </a:solidFill>
              </a:rPr>
              <a:t> 2012, </a:t>
            </a:r>
            <a:r>
              <a:rPr lang="en-US" sz="2000" i="1" dirty="0" err="1">
                <a:solidFill>
                  <a:srgbClr val="CC00CC"/>
                </a:solidFill>
              </a:rPr>
              <a:t>Barbagli</a:t>
            </a:r>
            <a:r>
              <a:rPr lang="en-US" sz="2000" i="1" dirty="0">
                <a:solidFill>
                  <a:srgbClr val="CC00CC"/>
                </a:solidFill>
              </a:rPr>
              <a:t> G J. </a:t>
            </a:r>
            <a:r>
              <a:rPr lang="en-US" sz="2000" i="1" dirty="0" err="1">
                <a:solidFill>
                  <a:srgbClr val="CC00CC"/>
                </a:solidFill>
              </a:rPr>
              <a:t>Urol</a:t>
            </a:r>
            <a:r>
              <a:rPr lang="en-US" sz="2000" i="1" dirty="0">
                <a:solidFill>
                  <a:srgbClr val="CC00CC"/>
                </a:solidFill>
              </a:rPr>
              <a:t> 2010</a:t>
            </a:r>
          </a:p>
        </p:txBody>
      </p:sp>
      <p:pic>
        <p:nvPicPr>
          <p:cNvPr id="8" name="Picture 3" descr="H:\HYPOSPADIAD\Sariar\P1010126.JPG"/>
          <p:cNvPicPr>
            <a:picLocks noChangeAspect="1" noChangeArrowheads="1"/>
          </p:cNvPicPr>
          <p:nvPr/>
        </p:nvPicPr>
        <p:blipFill>
          <a:blip r:embed="rId5" cstate="print"/>
          <a:srcRect l="8879" t="3933" r="16537"/>
          <a:stretch>
            <a:fillRect/>
          </a:stretch>
        </p:blipFill>
        <p:spPr bwMode="auto">
          <a:xfrm>
            <a:off x="4038600" y="4038600"/>
            <a:ext cx="2743200" cy="25266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19600" y="32882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Residual </a:t>
            </a:r>
            <a:r>
              <a:rPr lang="en-US" dirty="0" err="1">
                <a:solidFill>
                  <a:srgbClr val="FF0000"/>
                </a:solidFill>
              </a:rPr>
              <a:t>chordee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449669"/>
            <a:ext cx="209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Glance dehiscence+ </a:t>
            </a:r>
            <a:r>
              <a:rPr lang="en-US" dirty="0" err="1">
                <a:solidFill>
                  <a:srgbClr val="FFFF00"/>
                </a:solidFill>
              </a:rPr>
              <a:t>uglylooking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54350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Unsatisfactory esthetic </a:t>
            </a:r>
            <a:r>
              <a:rPr lang="en-US" sz="1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appearance+bad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scar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5029200" y="1600200"/>
            <a:ext cx="419100" cy="144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24400" y="1600200"/>
            <a:ext cx="1066800" cy="533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77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….</a:t>
            </a:r>
            <a:r>
              <a:rPr lang="en-US" dirty="0" err="1"/>
              <a:t>condinued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786128"/>
            <a:ext cx="48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Urethral stricture with /without diverticulum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Glance dehiscence with poorly supported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neourethra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Combined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400800"/>
            <a:ext cx="50292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C00CC"/>
                </a:solidFill>
              </a:rPr>
              <a:t>Myers JB </a:t>
            </a:r>
            <a:r>
              <a:rPr lang="en-US" sz="2000" i="1" dirty="0" err="1">
                <a:solidFill>
                  <a:srgbClr val="CC00CC"/>
                </a:solidFill>
              </a:rPr>
              <a:t>J.Urol</a:t>
            </a:r>
            <a:r>
              <a:rPr lang="en-US" sz="2000" i="1" dirty="0">
                <a:solidFill>
                  <a:srgbClr val="CC00CC"/>
                </a:solidFill>
              </a:rPr>
              <a:t> 2012, </a:t>
            </a:r>
            <a:r>
              <a:rPr lang="en-US" sz="2000" i="1" dirty="0" err="1">
                <a:solidFill>
                  <a:srgbClr val="CC00CC"/>
                </a:solidFill>
              </a:rPr>
              <a:t>Barbagli</a:t>
            </a:r>
            <a:r>
              <a:rPr lang="en-US" sz="2000" i="1" dirty="0">
                <a:solidFill>
                  <a:srgbClr val="CC00CC"/>
                </a:solidFill>
              </a:rPr>
              <a:t> G J. </a:t>
            </a:r>
            <a:r>
              <a:rPr lang="en-US" sz="2000" i="1" dirty="0" err="1">
                <a:solidFill>
                  <a:srgbClr val="CC00CC"/>
                </a:solidFill>
              </a:rPr>
              <a:t>Urol</a:t>
            </a:r>
            <a:r>
              <a:rPr lang="en-US" sz="2000" i="1" dirty="0">
                <a:solidFill>
                  <a:srgbClr val="CC00CC"/>
                </a:solidFill>
              </a:rPr>
              <a:t> 2010</a:t>
            </a:r>
          </a:p>
        </p:txBody>
      </p:sp>
      <p:pic>
        <p:nvPicPr>
          <p:cNvPr id="1026" name="Picture 2" descr="G:\redo\Unsupported Neo Ureth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73991"/>
            <a:ext cx="2971800" cy="31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redo\Urethral Diverticulam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1"/>
            <a:ext cx="286467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3059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Divreticulum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38752" y="2667000"/>
            <a:ext cx="281048" cy="424934"/>
          </a:xfrm>
          <a:prstGeom prst="straightConnector1">
            <a:avLst/>
          </a:prstGeom>
          <a:ln>
            <a:solidFill>
              <a:schemeClr val="bg1">
                <a:alpha val="9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4299" y="592957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Unsupported urethra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303324" y="5053528"/>
            <a:ext cx="140524" cy="876045"/>
          </a:xfrm>
          <a:prstGeom prst="straightConnector1">
            <a:avLst/>
          </a:prstGeom>
          <a:ln>
            <a:solidFill>
              <a:schemeClr val="bg1">
                <a:alpha val="9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84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Why we face such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Wrong selection of inappropriate techniques during primary surgery.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Hypospadias surgeon’s lack of experience/ adequate training.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Soft tissue Infection.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Integral healing properties of native tissue. 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Patients factors like</a:t>
            </a:r>
          </a:p>
          <a:p>
            <a:pPr lvl="1"/>
            <a:r>
              <a:rPr lang="en-US" sz="2000" b="1" i="1" dirty="0"/>
              <a:t>Type, glans size, </a:t>
            </a:r>
            <a:r>
              <a:rPr lang="en-US" sz="2000" b="1" i="1" dirty="0" err="1"/>
              <a:t>chordee</a:t>
            </a:r>
            <a:r>
              <a:rPr lang="en-US" sz="2000" b="1" i="1" dirty="0"/>
              <a:t>, use of steroid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029200" y="5867400"/>
            <a:ext cx="3810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W. </a:t>
            </a:r>
            <a:r>
              <a:rPr lang="en-US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snadgrass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8658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1076</Words>
  <Application>Microsoft Office PowerPoint</Application>
  <PresentationFormat>On-screen Show (4:3)</PresentationFormat>
  <Paragraphs>187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Re-do Urethroplasty: Understanding and learning </vt:lpstr>
      <vt:lpstr>Redo-Urethroplasty</vt:lpstr>
      <vt:lpstr>Re-do Urethroplasty</vt:lpstr>
      <vt:lpstr>When we need to do re-do surgery</vt:lpstr>
      <vt:lpstr>….continued</vt:lpstr>
      <vt:lpstr>….condinued</vt:lpstr>
      <vt:lpstr>Why we face such complications</vt:lpstr>
      <vt:lpstr>Pitfalls or challenges of redo surgery  </vt:lpstr>
      <vt:lpstr>Planning for surgery</vt:lpstr>
      <vt:lpstr>Planning of surgery</vt:lpstr>
      <vt:lpstr>Planning of surgery</vt:lpstr>
      <vt:lpstr>Planning of surgery</vt:lpstr>
      <vt:lpstr>Planning of surgery</vt:lpstr>
      <vt:lpstr>PowerPoint Presentation</vt:lpstr>
      <vt:lpstr>Planning of surgery</vt:lpstr>
      <vt:lpstr>Algorithm of Management plan</vt:lpstr>
      <vt:lpstr>Post surgical care</vt:lpstr>
      <vt:lpstr>Follow up</vt:lpstr>
      <vt:lpstr>Lesions and Learning</vt:lpstr>
      <vt:lpstr>CONVENTIONAL &amp; IDEAL OT NOTE</vt:lpstr>
      <vt:lpstr>Lesions and Learning</vt:lpstr>
      <vt:lpstr>Re-do Surgery</vt:lpstr>
      <vt:lpstr>PowerPoint Presentation</vt:lpstr>
      <vt:lpstr>PowerPoint Presentation</vt:lpstr>
      <vt:lpstr>UP-COOMING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55</cp:revision>
  <dcterms:created xsi:type="dcterms:W3CDTF">2006-08-16T00:00:00Z</dcterms:created>
  <dcterms:modified xsi:type="dcterms:W3CDTF">2023-02-26T13:18:16Z</dcterms:modified>
</cp:coreProperties>
</file>