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63F65-9080-4397-AE32-3908FF75421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0396EC-CC36-4E33-947C-04FFFC9C2257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Compliance</a:t>
          </a:r>
          <a:endParaRPr lang="en-US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C6FEB1-9206-4EFA-B256-F3C3E263A6A0}" type="parTrans" cxnId="{8B7EDDA6-317F-485F-B62E-65646FB863F5}">
      <dgm:prSet/>
      <dgm:spPr/>
      <dgm:t>
        <a:bodyPr/>
        <a:lstStyle/>
        <a:p>
          <a:endParaRPr lang="en-US"/>
        </a:p>
      </dgm:t>
    </dgm:pt>
    <dgm:pt modelId="{7A06D4A2-6EE6-41EE-9A3D-D2DC0BBBD74D}" type="sibTrans" cxnId="{8B7EDDA6-317F-485F-B62E-65646FB863F5}">
      <dgm:prSet/>
      <dgm:spPr/>
      <dgm:t>
        <a:bodyPr/>
        <a:lstStyle/>
        <a:p>
          <a:endParaRPr lang="en-US"/>
        </a:p>
      </dgm:t>
    </dgm:pt>
    <dgm:pt modelId="{55303F63-0710-4687-89D7-7986A1DD2BD7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Knowledge</a:t>
          </a:r>
          <a:endParaRPr lang="en-US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0E715D-09C9-406E-A80F-5ED8C49DF5CC}" type="parTrans" cxnId="{DE634D1C-CF00-44AA-9EE3-081161545A32}">
      <dgm:prSet/>
      <dgm:spPr/>
      <dgm:t>
        <a:bodyPr/>
        <a:lstStyle/>
        <a:p>
          <a:endParaRPr lang="en-US"/>
        </a:p>
      </dgm:t>
    </dgm:pt>
    <dgm:pt modelId="{69353183-5829-4928-939A-295DC1C10858}" type="sibTrans" cxnId="{DE634D1C-CF00-44AA-9EE3-081161545A32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64B16E1D-E3BF-4A59-AD56-594A1D0227E5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1900" b="1" dirty="0" smtClean="0">
            <a:latin typeface="Times New Roman" pitchFamily="18" charset="0"/>
            <a:cs typeface="Times New Roman" pitchFamily="18" charset="0"/>
          </a:endParaRPr>
        </a:p>
        <a:p>
          <a:endParaRPr lang="en-US" sz="1900" b="1" dirty="0" smtClean="0">
            <a:latin typeface="Times New Roman" pitchFamily="18" charset="0"/>
            <a:cs typeface="Times New Roman" pitchFamily="18" charset="0"/>
          </a:endParaRPr>
        </a:p>
        <a:p>
          <a:endParaRPr lang="en-US" sz="1900" b="1" dirty="0" smtClean="0">
            <a:latin typeface="Times New Roman" pitchFamily="18" charset="0"/>
            <a:cs typeface="Times New Roman" pitchFamily="18" charset="0"/>
          </a:endParaRPr>
        </a:p>
        <a:p>
          <a:endParaRPr lang="en-US" sz="36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endParaRPr lang="en-US" sz="16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VISION</a:t>
          </a:r>
          <a:endParaRPr lang="en-US" sz="1600" dirty="0">
            <a:solidFill>
              <a:schemeClr val="bg1"/>
            </a:solidFill>
          </a:endParaRPr>
        </a:p>
      </dgm:t>
    </dgm:pt>
    <dgm:pt modelId="{2EEEF6A7-5672-4AFD-8068-37DBAB29DFBE}" type="parTrans" cxnId="{5E92EBC1-6973-4FC6-B1AC-40D24FFF0EFC}">
      <dgm:prSet/>
      <dgm:spPr/>
      <dgm:t>
        <a:bodyPr/>
        <a:lstStyle/>
        <a:p>
          <a:endParaRPr lang="en-US"/>
        </a:p>
      </dgm:t>
    </dgm:pt>
    <dgm:pt modelId="{4077704D-3794-4422-89C0-8757388B5130}" type="sibTrans" cxnId="{5E92EBC1-6973-4FC6-B1AC-40D24FFF0EFC}">
      <dgm:prSet/>
      <dgm:spPr/>
      <dgm:t>
        <a:bodyPr/>
        <a:lstStyle/>
        <a:p>
          <a:endParaRPr lang="en-US"/>
        </a:p>
      </dgm:t>
    </dgm:pt>
    <dgm:pt modelId="{C25A8A19-B944-4DFF-8E46-E3859E931888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Skill</a:t>
          </a:r>
          <a:endParaRPr lang="en-US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323AAB-2FBC-48AC-AC24-53B39299363E}" type="parTrans" cxnId="{FF693B86-2353-4D6D-B573-7EF0BF543406}">
      <dgm:prSet/>
      <dgm:spPr/>
      <dgm:t>
        <a:bodyPr/>
        <a:lstStyle/>
        <a:p>
          <a:endParaRPr lang="en-US"/>
        </a:p>
      </dgm:t>
    </dgm:pt>
    <dgm:pt modelId="{B78FAAA1-78E3-4A40-A499-7271172A79A0}" type="sibTrans" cxnId="{FF693B86-2353-4D6D-B573-7EF0BF543406}">
      <dgm:prSet/>
      <dgm:spPr/>
      <dgm:t>
        <a:bodyPr/>
        <a:lstStyle/>
        <a:p>
          <a:endParaRPr lang="en-US"/>
        </a:p>
      </dgm:t>
    </dgm:pt>
    <dgm:pt modelId="{FACECDB7-EDF8-4F47-ABFB-1578C3259B3C}" type="pres">
      <dgm:prSet presAssocID="{72163F65-9080-4397-AE32-3908FF7542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68873-12BB-4C8E-939D-E3A0F387B2A6}" type="pres">
      <dgm:prSet presAssocID="{72163F65-9080-4397-AE32-3908FF75421D}" presName="vNodes" presStyleCnt="0"/>
      <dgm:spPr/>
    </dgm:pt>
    <dgm:pt modelId="{FBF841DE-2A98-428F-91E0-81617A147313}" type="pres">
      <dgm:prSet presAssocID="{3D0396EC-CC36-4E33-947C-04FFFC9C2257}" presName="node" presStyleLbl="node1" presStyleIdx="0" presStyleCnt="4" custScaleX="110400" custScaleY="55006" custLinFactY="664984" custLinFactNeighborX="-403" custLinFactNeighborY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B21B4-C152-491B-9459-616DAF429C6E}" type="pres">
      <dgm:prSet presAssocID="{7A06D4A2-6EE6-41EE-9A3D-D2DC0BBBD74D}" presName="spacerT" presStyleCnt="0"/>
      <dgm:spPr/>
    </dgm:pt>
    <dgm:pt modelId="{8E72E835-592F-480A-B60D-87F8ECC9D3A7}" type="pres">
      <dgm:prSet presAssocID="{7A06D4A2-6EE6-41EE-9A3D-D2DC0BBBD74D}" presName="sibTrans" presStyleLbl="sibTrans2D1" presStyleIdx="0" presStyleCnt="3" custLinFactX="300000" custLinFactY="2552" custLinFactNeighborX="355884" custLinFactNeighborY="100000"/>
      <dgm:spPr/>
      <dgm:t>
        <a:bodyPr/>
        <a:lstStyle/>
        <a:p>
          <a:endParaRPr lang="en-US"/>
        </a:p>
      </dgm:t>
    </dgm:pt>
    <dgm:pt modelId="{41583CA1-8082-41DE-88FD-15C737739292}" type="pres">
      <dgm:prSet presAssocID="{7A06D4A2-6EE6-41EE-9A3D-D2DC0BBBD74D}" presName="spacerB" presStyleCnt="0"/>
      <dgm:spPr/>
    </dgm:pt>
    <dgm:pt modelId="{DB06408F-3129-4A29-9109-417244CB08C0}" type="pres">
      <dgm:prSet presAssocID="{55303F63-0710-4687-89D7-7986A1DD2BD7}" presName="node" presStyleLbl="node1" presStyleIdx="1" presStyleCnt="4" custScaleX="121082" custScaleY="52060" custLinFactY="-679020" custLinFactNeighborX="-33384" custLinFactNeighborY="-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3E1B-CCDB-4F2F-A872-EA622CB1D300}" type="pres">
      <dgm:prSet presAssocID="{69353183-5829-4928-939A-295DC1C10858}" presName="spacerT" presStyleCnt="0"/>
      <dgm:spPr/>
    </dgm:pt>
    <dgm:pt modelId="{A4B5D049-74D2-4B89-BC17-C3950F1CBFD2}" type="pres">
      <dgm:prSet presAssocID="{69353183-5829-4928-939A-295DC1C10858}" presName="sibTrans" presStyleLbl="sibTrans2D1" presStyleIdx="1" presStyleCnt="3" custScaleY="64757" custLinFactY="-87207" custLinFactNeighborX="-23736" custLinFactNeighborY="-100000"/>
      <dgm:spPr/>
      <dgm:t>
        <a:bodyPr/>
        <a:lstStyle/>
        <a:p>
          <a:endParaRPr lang="en-US"/>
        </a:p>
      </dgm:t>
    </dgm:pt>
    <dgm:pt modelId="{91D4532E-B9EA-4F80-B8B8-21030B5E6B6B}" type="pres">
      <dgm:prSet presAssocID="{69353183-5829-4928-939A-295DC1C10858}" presName="spacerB" presStyleCnt="0"/>
      <dgm:spPr/>
    </dgm:pt>
    <dgm:pt modelId="{2597ADC5-6BAC-4493-B76F-57905CACCB9F}" type="pres">
      <dgm:prSet presAssocID="{C25A8A19-B944-4DFF-8E46-E3859E931888}" presName="node" presStyleLbl="node1" presStyleIdx="2" presStyleCnt="4" custScaleX="113856" custScaleY="50077" custLinFactY="-193918" custLinFactNeighborX="-3756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14410-62A5-432A-9D9F-F1710C4058C7}" type="pres">
      <dgm:prSet presAssocID="{72163F65-9080-4397-AE32-3908FF75421D}" presName="sibTransLast" presStyleLbl="sibTrans2D1" presStyleIdx="2" presStyleCnt="3" custAng="10568348" custScaleX="90796" custScaleY="73206" custLinFactX="-57248" custLinFactNeighborX="-100000" custLinFactNeighborY="9308"/>
      <dgm:spPr/>
      <dgm:t>
        <a:bodyPr/>
        <a:lstStyle/>
        <a:p>
          <a:endParaRPr lang="en-US"/>
        </a:p>
      </dgm:t>
    </dgm:pt>
    <dgm:pt modelId="{83359193-EFEE-4BD1-A8B4-874718C97328}" type="pres">
      <dgm:prSet presAssocID="{72163F65-9080-4397-AE32-3908FF75421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DD86705-AC06-4F1E-A8C9-03FE4F1292DD}" type="pres">
      <dgm:prSet presAssocID="{72163F65-9080-4397-AE32-3908FF75421D}" presName="lastNode" presStyleLbl="node1" presStyleIdx="3" presStyleCnt="4" custScaleX="67585" custScaleY="99874" custLinFactNeighborX="46012" custLinFactNeighborY="3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319CC3-0CCA-4783-A157-A776ADDCDF20}" type="presOf" srcId="{69353183-5829-4928-939A-295DC1C10858}" destId="{A4B5D049-74D2-4B89-BC17-C3950F1CBFD2}" srcOrd="0" destOrd="0" presId="urn:microsoft.com/office/officeart/2005/8/layout/equation2"/>
    <dgm:cxn modelId="{B0055563-8EB5-4BD0-8BE2-67A2672C320C}" type="presOf" srcId="{B78FAAA1-78E3-4A40-A499-7271172A79A0}" destId="{83359193-EFEE-4BD1-A8B4-874718C97328}" srcOrd="1" destOrd="0" presId="urn:microsoft.com/office/officeart/2005/8/layout/equation2"/>
    <dgm:cxn modelId="{3EB43D27-3005-4B86-8172-8338EC860491}" type="presOf" srcId="{B78FAAA1-78E3-4A40-A499-7271172A79A0}" destId="{68E14410-62A5-432A-9D9F-F1710C4058C7}" srcOrd="0" destOrd="0" presId="urn:microsoft.com/office/officeart/2005/8/layout/equation2"/>
    <dgm:cxn modelId="{A9BAAEAC-EE77-48E2-A42D-E4BA0B6C7B49}" type="presOf" srcId="{72163F65-9080-4397-AE32-3908FF75421D}" destId="{FACECDB7-EDF8-4F47-ABFB-1578C3259B3C}" srcOrd="0" destOrd="0" presId="urn:microsoft.com/office/officeart/2005/8/layout/equation2"/>
    <dgm:cxn modelId="{FF693B86-2353-4D6D-B573-7EF0BF543406}" srcId="{72163F65-9080-4397-AE32-3908FF75421D}" destId="{C25A8A19-B944-4DFF-8E46-E3859E931888}" srcOrd="2" destOrd="0" parTransId="{60323AAB-2FBC-48AC-AC24-53B39299363E}" sibTransId="{B78FAAA1-78E3-4A40-A499-7271172A79A0}"/>
    <dgm:cxn modelId="{6F0730B3-C77C-4485-BA4A-A4AB9A1C65C3}" type="presOf" srcId="{3D0396EC-CC36-4E33-947C-04FFFC9C2257}" destId="{FBF841DE-2A98-428F-91E0-81617A147313}" srcOrd="0" destOrd="0" presId="urn:microsoft.com/office/officeart/2005/8/layout/equation2"/>
    <dgm:cxn modelId="{44B71C48-4022-4EDA-B228-61B9515FB162}" type="presOf" srcId="{C25A8A19-B944-4DFF-8E46-E3859E931888}" destId="{2597ADC5-6BAC-4493-B76F-57905CACCB9F}" srcOrd="0" destOrd="0" presId="urn:microsoft.com/office/officeart/2005/8/layout/equation2"/>
    <dgm:cxn modelId="{8B7EDDA6-317F-485F-B62E-65646FB863F5}" srcId="{72163F65-9080-4397-AE32-3908FF75421D}" destId="{3D0396EC-CC36-4E33-947C-04FFFC9C2257}" srcOrd="0" destOrd="0" parTransId="{2FC6FEB1-9206-4EFA-B256-F3C3E263A6A0}" sibTransId="{7A06D4A2-6EE6-41EE-9A3D-D2DC0BBBD74D}"/>
    <dgm:cxn modelId="{735EBFEE-E848-42B9-A9AA-4D95956C17AE}" type="presOf" srcId="{64B16E1D-E3BF-4A59-AD56-594A1D0227E5}" destId="{FDD86705-AC06-4F1E-A8C9-03FE4F1292DD}" srcOrd="0" destOrd="0" presId="urn:microsoft.com/office/officeart/2005/8/layout/equation2"/>
    <dgm:cxn modelId="{DE634D1C-CF00-44AA-9EE3-081161545A32}" srcId="{72163F65-9080-4397-AE32-3908FF75421D}" destId="{55303F63-0710-4687-89D7-7986A1DD2BD7}" srcOrd="1" destOrd="0" parTransId="{600E715D-09C9-406E-A80F-5ED8C49DF5CC}" sibTransId="{69353183-5829-4928-939A-295DC1C10858}"/>
    <dgm:cxn modelId="{72A1EB5A-352B-49F0-93AB-BCC5F53A7389}" type="presOf" srcId="{55303F63-0710-4687-89D7-7986A1DD2BD7}" destId="{DB06408F-3129-4A29-9109-417244CB08C0}" srcOrd="0" destOrd="0" presId="urn:microsoft.com/office/officeart/2005/8/layout/equation2"/>
    <dgm:cxn modelId="{5E92EBC1-6973-4FC6-B1AC-40D24FFF0EFC}" srcId="{72163F65-9080-4397-AE32-3908FF75421D}" destId="{64B16E1D-E3BF-4A59-AD56-594A1D0227E5}" srcOrd="3" destOrd="0" parTransId="{2EEEF6A7-5672-4AFD-8068-37DBAB29DFBE}" sibTransId="{4077704D-3794-4422-89C0-8757388B5130}"/>
    <dgm:cxn modelId="{B2780592-E147-4605-AFEA-6218C83F22A4}" type="presOf" srcId="{7A06D4A2-6EE6-41EE-9A3D-D2DC0BBBD74D}" destId="{8E72E835-592F-480A-B60D-87F8ECC9D3A7}" srcOrd="0" destOrd="0" presId="urn:microsoft.com/office/officeart/2005/8/layout/equation2"/>
    <dgm:cxn modelId="{CECCDC4E-5736-4C14-8FE2-1FCB46DE9503}" type="presParOf" srcId="{FACECDB7-EDF8-4F47-ABFB-1578C3259B3C}" destId="{ADE68873-12BB-4C8E-939D-E3A0F387B2A6}" srcOrd="0" destOrd="0" presId="urn:microsoft.com/office/officeart/2005/8/layout/equation2"/>
    <dgm:cxn modelId="{E57279CB-06CF-42D8-84EB-86D0DB29BEB3}" type="presParOf" srcId="{ADE68873-12BB-4C8E-939D-E3A0F387B2A6}" destId="{FBF841DE-2A98-428F-91E0-81617A147313}" srcOrd="0" destOrd="0" presId="urn:microsoft.com/office/officeart/2005/8/layout/equation2"/>
    <dgm:cxn modelId="{FC64FCBF-1C97-4516-9B6F-B7235FBFAE7D}" type="presParOf" srcId="{ADE68873-12BB-4C8E-939D-E3A0F387B2A6}" destId="{8FAB21B4-C152-491B-9459-616DAF429C6E}" srcOrd="1" destOrd="0" presId="urn:microsoft.com/office/officeart/2005/8/layout/equation2"/>
    <dgm:cxn modelId="{AFEA07A2-B388-4560-9919-F8839F3BB6B5}" type="presParOf" srcId="{ADE68873-12BB-4C8E-939D-E3A0F387B2A6}" destId="{8E72E835-592F-480A-B60D-87F8ECC9D3A7}" srcOrd="2" destOrd="0" presId="urn:microsoft.com/office/officeart/2005/8/layout/equation2"/>
    <dgm:cxn modelId="{7A9A51A7-5ED8-4A5F-8513-F574C635EC2D}" type="presParOf" srcId="{ADE68873-12BB-4C8E-939D-E3A0F387B2A6}" destId="{41583CA1-8082-41DE-88FD-15C737739292}" srcOrd="3" destOrd="0" presId="urn:microsoft.com/office/officeart/2005/8/layout/equation2"/>
    <dgm:cxn modelId="{68478AAB-1E34-492C-87FE-5873DB6A4A07}" type="presParOf" srcId="{ADE68873-12BB-4C8E-939D-E3A0F387B2A6}" destId="{DB06408F-3129-4A29-9109-417244CB08C0}" srcOrd="4" destOrd="0" presId="urn:microsoft.com/office/officeart/2005/8/layout/equation2"/>
    <dgm:cxn modelId="{620B6466-03F2-487C-91DF-98FD37872907}" type="presParOf" srcId="{ADE68873-12BB-4C8E-939D-E3A0F387B2A6}" destId="{A3663E1B-CCDB-4F2F-A872-EA622CB1D300}" srcOrd="5" destOrd="0" presId="urn:microsoft.com/office/officeart/2005/8/layout/equation2"/>
    <dgm:cxn modelId="{248ACCC9-6882-473A-B059-CFA9659DEDF1}" type="presParOf" srcId="{ADE68873-12BB-4C8E-939D-E3A0F387B2A6}" destId="{A4B5D049-74D2-4B89-BC17-C3950F1CBFD2}" srcOrd="6" destOrd="0" presId="urn:microsoft.com/office/officeart/2005/8/layout/equation2"/>
    <dgm:cxn modelId="{CF9A355A-EE37-497F-B3DE-98D38E2C28BF}" type="presParOf" srcId="{ADE68873-12BB-4C8E-939D-E3A0F387B2A6}" destId="{91D4532E-B9EA-4F80-B8B8-21030B5E6B6B}" srcOrd="7" destOrd="0" presId="urn:microsoft.com/office/officeart/2005/8/layout/equation2"/>
    <dgm:cxn modelId="{E91AA3B8-21EF-496B-81FF-0E78A90909A1}" type="presParOf" srcId="{ADE68873-12BB-4C8E-939D-E3A0F387B2A6}" destId="{2597ADC5-6BAC-4493-B76F-57905CACCB9F}" srcOrd="8" destOrd="0" presId="urn:microsoft.com/office/officeart/2005/8/layout/equation2"/>
    <dgm:cxn modelId="{39F02830-54A6-4A99-BA3A-992730888EFC}" type="presParOf" srcId="{FACECDB7-EDF8-4F47-ABFB-1578C3259B3C}" destId="{68E14410-62A5-432A-9D9F-F1710C4058C7}" srcOrd="1" destOrd="0" presId="urn:microsoft.com/office/officeart/2005/8/layout/equation2"/>
    <dgm:cxn modelId="{24EFF8D8-9BF7-4389-8EBA-3D41AA96FBB1}" type="presParOf" srcId="{68E14410-62A5-432A-9D9F-F1710C4058C7}" destId="{83359193-EFEE-4BD1-A8B4-874718C97328}" srcOrd="0" destOrd="0" presId="urn:microsoft.com/office/officeart/2005/8/layout/equation2"/>
    <dgm:cxn modelId="{E2A69DCC-BFD9-42AC-A391-F5E9EA706937}" type="presParOf" srcId="{FACECDB7-EDF8-4F47-ABFB-1578C3259B3C}" destId="{FDD86705-AC06-4F1E-A8C9-03FE4F1292DD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AC35F-74D4-422C-9EAF-8932763DC593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70101-5169-4A4D-A7E5-2C7F5235D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101-5169-4A4D-A7E5-2C7F5235DF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/>
              <a:t>Topic: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4191000"/>
            <a:ext cx="4419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Presenter:</a:t>
            </a:r>
          </a:p>
          <a:p>
            <a:r>
              <a:rPr lang="en-US" sz="2400" b="1" dirty="0" smtClean="0"/>
              <a:t>Prof. Dr. </a:t>
            </a:r>
            <a:r>
              <a:rPr lang="en-US" sz="2400" b="1" dirty="0" err="1" smtClean="0"/>
              <a:t>Samidur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Rahman</a:t>
            </a:r>
            <a:endParaRPr lang="en-US" sz="2400" b="1" dirty="0" smtClean="0"/>
          </a:p>
          <a:p>
            <a:r>
              <a:rPr lang="en-US" sz="2400" dirty="0" smtClean="0"/>
              <a:t>Department of Pediatric Surgery</a:t>
            </a:r>
          </a:p>
          <a:p>
            <a:r>
              <a:rPr lang="en-US" sz="2400" dirty="0" smtClean="0"/>
              <a:t>DMCH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95600" y="457200"/>
            <a:ext cx="4049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WELCOME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743200"/>
            <a:ext cx="7772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dirty="0" smtClean="0">
                <a:latin typeface="Bahnschrift SemiBold SemiConden" pitchFamily="34" charset="0"/>
              </a:rPr>
              <a:t>Tips &amp; Tricks of Hypospadias Surgery</a:t>
            </a:r>
            <a:endParaRPr lang="en-US" sz="3600" b="1" dirty="0">
              <a:latin typeface="Bahnschrift SemiBold SemiConden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657600" cy="46634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most frequent congenital urogenital defect in our pediatric surgical practice.</a:t>
            </a:r>
          </a:p>
          <a:p>
            <a:r>
              <a:rPr lang="en-US" dirty="0" smtClean="0"/>
              <a:t>Easy to diagnose but hard to manage.</a:t>
            </a:r>
          </a:p>
          <a:p>
            <a:r>
              <a:rPr lang="en-US" dirty="0" smtClean="0"/>
              <a:t>Comprehensive afford needed for persistent good result. </a:t>
            </a:r>
            <a:endParaRPr lang="en-US" dirty="0"/>
          </a:p>
        </p:txBody>
      </p:sp>
      <p:graphicFrame>
        <p:nvGraphicFramePr>
          <p:cNvPr id="11" name="Content Placeholder 17"/>
          <p:cNvGraphicFramePr>
            <a:graphicFrameLocks noGrp="1"/>
          </p:cNvGraphicFramePr>
          <p:nvPr>
            <p:ph sz="half" idx="2"/>
          </p:nvPr>
        </p:nvGraphicFramePr>
        <p:xfrm>
          <a:off x="5105400" y="13716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871384" y="4419600"/>
            <a:ext cx="1834216" cy="685800"/>
            <a:chOff x="219362" y="0"/>
            <a:chExt cx="1802801" cy="1015628"/>
          </a:xfrm>
        </p:grpSpPr>
        <p:sp>
          <p:nvSpPr>
            <p:cNvPr id="13" name="Oval 12"/>
            <p:cNvSpPr/>
            <p:nvPr/>
          </p:nvSpPr>
          <p:spPr>
            <a:xfrm>
              <a:off x="449370" y="0"/>
              <a:ext cx="1572793" cy="10156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1" dirty="0" smtClean="0"/>
                <a:t>patience</a:t>
              </a:r>
              <a:endParaRPr lang="en-US" b="1" dirty="0"/>
            </a:p>
          </p:txBody>
        </p:sp>
        <p:sp>
          <p:nvSpPr>
            <p:cNvPr id="14" name="Oval 4"/>
            <p:cNvSpPr/>
            <p:nvPr/>
          </p:nvSpPr>
          <p:spPr>
            <a:xfrm>
              <a:off x="219362" y="148735"/>
              <a:ext cx="1059174" cy="718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Hypospadias surgery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39312" cy="5029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9600" y="17526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Pre-operative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685800" y="48768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Post operative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685800" y="3352800"/>
            <a:ext cx="2209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Per-operative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1600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Assessment</a:t>
            </a:r>
          </a:p>
          <a:p>
            <a:r>
              <a:rPr lang="en-US" sz="2400" b="1" dirty="0" smtClean="0"/>
              <a:t>Brain Storming</a:t>
            </a:r>
          </a:p>
          <a:p>
            <a:r>
              <a:rPr lang="en-US" sz="2400" b="1" dirty="0" smtClean="0"/>
              <a:t>Planning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>
          <a:xfrm>
            <a:off x="3276600" y="2209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05400" y="3200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Maintaining of principle</a:t>
            </a:r>
          </a:p>
          <a:p>
            <a:r>
              <a:rPr lang="en-US" sz="2400" b="1" dirty="0" smtClean="0"/>
              <a:t>Essentials</a:t>
            </a:r>
          </a:p>
          <a:p>
            <a:r>
              <a:rPr lang="en-US" sz="2400" b="1" dirty="0" smtClean="0"/>
              <a:t> Surgical  Streamline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5029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OT note by surgeon</a:t>
            </a:r>
          </a:p>
          <a:p>
            <a:r>
              <a:rPr lang="en-US" sz="2400" b="1" dirty="0" smtClean="0"/>
              <a:t>General medical</a:t>
            </a:r>
          </a:p>
          <a:p>
            <a:r>
              <a:rPr lang="en-US" sz="2400" b="1" dirty="0" smtClean="0"/>
              <a:t>Postmortem </a:t>
            </a:r>
            <a:endParaRPr lang="en-US" sz="24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39000" y="5791200"/>
            <a:ext cx="533400" cy="22860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39000" y="6019800"/>
            <a:ext cx="533400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48600" y="5562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Success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Failure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200400" y="38100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200400" y="5257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streamline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174992" cy="4419600"/>
          </a:xfrm>
        </p:spPr>
        <p:txBody>
          <a:bodyPr/>
          <a:lstStyle/>
          <a:p>
            <a:r>
              <a:rPr lang="en-US" dirty="0" smtClean="0"/>
              <a:t>Consists of10-12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Stay Suture </a:t>
            </a:r>
            <a:r>
              <a:rPr lang="en-US" sz="2000" dirty="0" smtClean="0"/>
              <a:t>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663440"/>
          </a:xfrm>
        </p:spPr>
        <p:txBody>
          <a:bodyPr/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Entry point – just beyond tip</a:t>
            </a:r>
          </a:p>
          <a:p>
            <a:r>
              <a:rPr lang="en-US" sz="2400" dirty="0" smtClean="0"/>
              <a:t>Sufficient glans</a:t>
            </a:r>
            <a:r>
              <a:rPr lang="en-US" sz="2400" dirty="0"/>
              <a:t> </a:t>
            </a:r>
            <a:r>
              <a:rPr lang="en-US" sz="2400" dirty="0" smtClean="0"/>
              <a:t>tissue(1cm)</a:t>
            </a:r>
          </a:p>
          <a:p>
            <a:r>
              <a:rPr lang="en-US" sz="2400" dirty="0" smtClean="0"/>
              <a:t>Pedicle (1-1.5cm)</a:t>
            </a:r>
          </a:p>
          <a:p>
            <a:r>
              <a:rPr lang="en-US" sz="2400" dirty="0" smtClean="0"/>
              <a:t>As many as required</a:t>
            </a:r>
          </a:p>
          <a:p>
            <a:r>
              <a:rPr lang="en-US" sz="2400" dirty="0" smtClean="0"/>
              <a:t>Trainer &amp; Trainee – Every Alternate cases.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524000"/>
            <a:ext cx="2667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Tips &amp; Tricks :</a:t>
            </a:r>
            <a:endParaRPr lang="en-US" sz="2800" b="1" dirty="0"/>
          </a:p>
        </p:txBody>
      </p:sp>
      <p:pic>
        <p:nvPicPr>
          <p:cNvPr id="1026" name="Picture 2" descr="C:\Users\samidur\Desktop\WhatsApp Image 2022-08-28 at 9.26.11 PM.jpeg"/>
          <p:cNvPicPr>
            <a:picLocks noChangeAspect="1" noChangeArrowheads="1"/>
          </p:cNvPicPr>
          <p:nvPr/>
        </p:nvPicPr>
        <p:blipFill>
          <a:blip r:embed="rId2"/>
          <a:srcRect l="34174" t="5498" r="18406" b="24403"/>
          <a:stretch>
            <a:fillRect/>
          </a:stretch>
        </p:blipFill>
        <p:spPr bwMode="auto">
          <a:xfrm>
            <a:off x="5791200" y="3962400"/>
            <a:ext cx="2438400" cy="2703443"/>
          </a:xfrm>
          <a:prstGeom prst="rect">
            <a:avLst/>
          </a:prstGeom>
          <a:noFill/>
        </p:spPr>
      </p:pic>
      <p:grpSp>
        <p:nvGrpSpPr>
          <p:cNvPr id="9" name="Content Placeholder 8"/>
          <p:cNvGrpSpPr>
            <a:grpSpLocks noGrp="1"/>
          </p:cNvGrpSpPr>
          <p:nvPr>
            <p:ph sz="half" idx="2"/>
          </p:nvPr>
        </p:nvGrpSpPr>
        <p:grpSpPr>
          <a:xfrm>
            <a:off x="4876800" y="1219200"/>
            <a:ext cx="4038600" cy="4830763"/>
            <a:chOff x="0" y="1723631"/>
            <a:chExt cx="4114799" cy="4246107"/>
          </a:xfrm>
          <a:scene3d>
            <a:camera prst="orthographicFront"/>
            <a:lightRig rig="flat" dir="t"/>
          </a:scene3d>
        </p:grpSpPr>
        <p:sp>
          <p:nvSpPr>
            <p:cNvPr id="10" name="Rectangle 9"/>
            <p:cNvSpPr/>
            <p:nvPr/>
          </p:nvSpPr>
          <p:spPr>
            <a:xfrm>
              <a:off x="776377" y="1723631"/>
              <a:ext cx="2484407" cy="2076308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0" y="1991542"/>
              <a:ext cx="4114799" cy="39781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6400800" y="15240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128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Introduction</vt:lpstr>
      <vt:lpstr>Components of Hypospadias surgery</vt:lpstr>
      <vt:lpstr>Surgical streamline</vt:lpstr>
      <vt:lpstr>Stay Suture (1st Step)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samidur</dc:creator>
  <cp:lastModifiedBy>samidur</cp:lastModifiedBy>
  <cp:revision>18</cp:revision>
  <dcterms:created xsi:type="dcterms:W3CDTF">2006-08-16T00:00:00Z</dcterms:created>
  <dcterms:modified xsi:type="dcterms:W3CDTF">2022-08-29T05:33:48Z</dcterms:modified>
</cp:coreProperties>
</file>